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9" r:id="rId3"/>
  </p:sldMasterIdLst>
  <p:notesMasterIdLst>
    <p:notesMasterId r:id="rId6"/>
  </p:notesMasterIdLst>
  <p:sldIdLst>
    <p:sldId id="262" r:id="rId4"/>
    <p:sldId id="263" r:id="rId5"/>
    <p:sldId id="264" r:id="rId7"/>
    <p:sldId id="266" r:id="rId8"/>
    <p:sldId id="267" r:id="rId9"/>
  </p:sldIdLst>
  <p:sldSz cx="12192000" cy="6858000"/>
  <p:notesSz cx="7103745" cy="10234295"/>
  <p:embeddedFontLst>
    <p:embeddedFont>
      <p:font typeface="微软雅黑" panose="020B0503020204020204" charset="-122"/>
      <p:regular r:id="rId14"/>
    </p:embeddedFont>
    <p:embeddedFont>
      <p:font typeface="汉仪中楷简" panose="02010600000101010101" charset="-122"/>
      <p:regular r:id="rId15"/>
    </p:embeddedFont>
    <p:embeddedFont>
      <p:font typeface="汉仪楷体简" panose="02010600000101010101" charset="-122"/>
      <p:regular r:id="rId16"/>
    </p:embeddedFont>
    <p:embeddedFont>
      <p:font typeface="Calibri" panose="020F0702030404030204" charset="0"/>
      <p:regular r:id="rId1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7" Type="http://schemas.openxmlformats.org/officeDocument/2006/relationships/font" Target="fonts/font4.fntdata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commentAuthors" Target="commentAuthors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24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7" Type="http://schemas.openxmlformats.org/officeDocument/2006/relationships/tags" Target="../tags/tag30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tags" Target="../tags/tag37.xml"/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68.xml"/><Relationship Id="rId8" Type="http://schemas.openxmlformats.org/officeDocument/2006/relationships/tags" Target="../tags/tag67.xml"/><Relationship Id="rId7" Type="http://schemas.openxmlformats.org/officeDocument/2006/relationships/tags" Target="../tags/tag66.xml"/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7" Type="http://schemas.openxmlformats.org/officeDocument/2006/relationships/tags" Target="../tags/tag74.xml"/><Relationship Id="rId6" Type="http://schemas.openxmlformats.org/officeDocument/2006/relationships/tags" Target="../tags/tag73.xml"/><Relationship Id="rId5" Type="http://schemas.openxmlformats.org/officeDocument/2006/relationships/tags" Target="../tags/tag72.xml"/><Relationship Id="rId4" Type="http://schemas.openxmlformats.org/officeDocument/2006/relationships/tags" Target="../tags/tag7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tags" Target="../tags/tag81.xml"/><Relationship Id="rId7" Type="http://schemas.openxmlformats.org/officeDocument/2006/relationships/tags" Target="../tags/tag80.xml"/><Relationship Id="rId6" Type="http://schemas.openxmlformats.org/officeDocument/2006/relationships/tags" Target="../tags/tag79.xml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89.xml"/><Relationship Id="rId8" Type="http://schemas.openxmlformats.org/officeDocument/2006/relationships/tags" Target="../tags/tag88.xml"/><Relationship Id="rId7" Type="http://schemas.openxmlformats.org/officeDocument/2006/relationships/tags" Target="../tags/tag87.xml"/><Relationship Id="rId6" Type="http://schemas.openxmlformats.org/officeDocument/2006/relationships/tags" Target="../tags/tag86.xml"/><Relationship Id="rId5" Type="http://schemas.openxmlformats.org/officeDocument/2006/relationships/tags" Target="../tags/tag85.xml"/><Relationship Id="rId4" Type="http://schemas.openxmlformats.org/officeDocument/2006/relationships/tags" Target="../tags/tag84.xml"/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0" Type="http://schemas.openxmlformats.org/officeDocument/2006/relationships/tags" Target="../tags/tag90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98.xml"/><Relationship Id="rId8" Type="http://schemas.openxmlformats.org/officeDocument/2006/relationships/tags" Target="../tags/tag97.xml"/><Relationship Id="rId7" Type="http://schemas.openxmlformats.org/officeDocument/2006/relationships/tags" Target="../tags/tag96.xml"/><Relationship Id="rId6" Type="http://schemas.openxmlformats.org/officeDocument/2006/relationships/tags" Target="../tags/tag95.xml"/><Relationship Id="rId5" Type="http://schemas.openxmlformats.org/officeDocument/2006/relationships/tags" Target="../tags/tag94.xml"/><Relationship Id="rId4" Type="http://schemas.openxmlformats.org/officeDocument/2006/relationships/tags" Target="../tags/tag93.xml"/><Relationship Id="rId3" Type="http://schemas.openxmlformats.org/officeDocument/2006/relationships/tags" Target="../tags/tag92.xml"/><Relationship Id="rId2" Type="http://schemas.openxmlformats.org/officeDocument/2006/relationships/tags" Target="../tags/tag91.xml"/><Relationship Id="rId10" Type="http://schemas.openxmlformats.org/officeDocument/2006/relationships/tags" Target="../tags/tag99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115.xml"/><Relationship Id="rId8" Type="http://schemas.openxmlformats.org/officeDocument/2006/relationships/tags" Target="../tags/tag114.xml"/><Relationship Id="rId7" Type="http://schemas.openxmlformats.org/officeDocument/2006/relationships/tags" Target="../tags/tag113.xml"/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tags" Target="../tags/tag108.xml"/><Relationship Id="rId10" Type="http://schemas.openxmlformats.org/officeDocument/2006/relationships/tags" Target="../tags/tag116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7" Type="http://schemas.openxmlformats.org/officeDocument/2006/relationships/tags" Target="../tags/tag122.xml"/><Relationship Id="rId6" Type="http://schemas.openxmlformats.org/officeDocument/2006/relationships/tags" Target="../tags/tag121.xml"/><Relationship Id="rId5" Type="http://schemas.openxmlformats.org/officeDocument/2006/relationships/tags" Target="../tags/tag120.xml"/><Relationship Id="rId4" Type="http://schemas.openxmlformats.org/officeDocument/2006/relationships/tags" Target="../tags/tag119.xml"/><Relationship Id="rId3" Type="http://schemas.openxmlformats.org/officeDocument/2006/relationships/tags" Target="../tags/tag118.xml"/><Relationship Id="rId2" Type="http://schemas.openxmlformats.org/officeDocument/2006/relationships/tags" Target="../tags/tag117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274320" y="321260"/>
            <a:ext cx="11683455" cy="393053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lt1"/>
              </a:solidFill>
              <a:highlight>
                <a:srgbClr val="1171F1"/>
              </a:highlight>
            </a:endParaRPr>
          </a:p>
        </p:txBody>
      </p:sp>
      <p:sp>
        <p:nvSpPr>
          <p:cNvPr id="8" name="任意形状 8"/>
          <p:cNvSpPr/>
          <p:nvPr userDrawn="1">
            <p:custDataLst>
              <p:tags r:id="rId3"/>
            </p:custDataLst>
          </p:nvPr>
        </p:nvSpPr>
        <p:spPr>
          <a:xfrm>
            <a:off x="9490237" y="321259"/>
            <a:ext cx="2464998" cy="2403231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99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solidFill>
                <a:schemeClr val="lt1"/>
              </a:solidFill>
              <a:highlight>
                <a:srgbClr val="1171F1"/>
              </a:highlight>
            </a:endParaRPr>
          </a:p>
        </p:txBody>
      </p:sp>
      <p:sp>
        <p:nvSpPr>
          <p:cNvPr id="9" name="任意形状 9"/>
          <p:cNvSpPr/>
          <p:nvPr userDrawn="1">
            <p:custDataLst>
              <p:tags r:id="rId4"/>
            </p:custDataLst>
          </p:nvPr>
        </p:nvSpPr>
        <p:spPr>
          <a:xfrm rot="10800000">
            <a:off x="261015" y="2411670"/>
            <a:ext cx="1887415" cy="184012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solidFill>
                <a:schemeClr val="lt1"/>
              </a:solidFill>
              <a:highlight>
                <a:srgbClr val="1171F1"/>
              </a:highlight>
            </a:endParaRPr>
          </a:p>
        </p:txBody>
      </p:sp>
      <p:sp>
        <p:nvSpPr>
          <p:cNvPr id="10" name="矩形 9"/>
          <p:cNvSpPr/>
          <p:nvPr userDrawn="1">
            <p:custDataLst>
              <p:tags r:id="rId5"/>
            </p:custDataLst>
          </p:nvPr>
        </p:nvSpPr>
        <p:spPr>
          <a:xfrm>
            <a:off x="9471025" y="6254750"/>
            <a:ext cx="1800225" cy="762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1" name="矩形 10"/>
          <p:cNvSpPr/>
          <p:nvPr userDrawn="1">
            <p:custDataLst>
              <p:tags r:id="rId6"/>
            </p:custDataLst>
          </p:nvPr>
        </p:nvSpPr>
        <p:spPr>
          <a:xfrm flipV="1">
            <a:off x="750570" y="6305550"/>
            <a:ext cx="715645" cy="762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2" name="矩形 11"/>
          <p:cNvSpPr/>
          <p:nvPr userDrawn="1">
            <p:custDataLst>
              <p:tags r:id="rId7"/>
            </p:custDataLst>
          </p:nvPr>
        </p:nvSpPr>
        <p:spPr>
          <a:xfrm>
            <a:off x="1555115" y="6306820"/>
            <a:ext cx="88900" cy="762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矩形 12"/>
          <p:cNvSpPr/>
          <p:nvPr userDrawn="1">
            <p:custDataLst>
              <p:tags r:id="rId8"/>
            </p:custDataLst>
          </p:nvPr>
        </p:nvSpPr>
        <p:spPr>
          <a:xfrm>
            <a:off x="1731010" y="6306820"/>
            <a:ext cx="253365" cy="762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2"/>
            </p:custDataLst>
          </p:nvPr>
        </p:nvSpPr>
        <p:spPr>
          <a:xfrm>
            <a:off x="883644" y="809127"/>
            <a:ext cx="9144000" cy="1896745"/>
          </a:xfrm>
        </p:spPr>
        <p:txBody>
          <a:bodyPr lIns="91440" tIns="45720" rIns="91440" bIns="0" anchor="b" anchorCtr="0">
            <a:normAutofit/>
          </a:bodyPr>
          <a:lstStyle>
            <a:lvl1pPr algn="l">
              <a:defRPr sz="6600" b="1" spc="600" baseline="0">
                <a:latin typeface="Arial" panose="020B0604020202090204" pitchFamily="34" charset="0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3"/>
            </p:custDataLst>
          </p:nvPr>
        </p:nvSpPr>
        <p:spPr>
          <a:xfrm>
            <a:off x="883643" y="3017520"/>
            <a:ext cx="9144000" cy="890270"/>
          </a:xfrm>
        </p:spPr>
        <p:txBody>
          <a:bodyPr lIns="91440" tIns="0" rIns="91440" bIns="4572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14"/>
            </p:custDataLst>
          </p:nvPr>
        </p:nvSpPr>
        <p:spPr>
          <a:xfrm>
            <a:off x="883644" y="5050433"/>
            <a:ext cx="3365430" cy="579657"/>
          </a:xfrm>
        </p:spPr>
        <p:txBody>
          <a:bodyPr lIns="91440" tIns="45720" rIns="91440" bIns="45720">
            <a:normAutofit/>
          </a:bodyPr>
          <a:lstStyle>
            <a:lvl1pPr marL="0" indent="0">
              <a:buNone/>
              <a:defRPr sz="2400" baseline="0">
                <a:solidFill>
                  <a:schemeClr val="accent1"/>
                </a:solidFill>
                <a:latin typeface="Arial" panose="020B0604020202090204" pitchFamily="34" charset="0"/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2"/>
            </p:custDataLst>
          </p:nvPr>
        </p:nvSpPr>
        <p:spPr>
          <a:xfrm>
            <a:off x="0" y="6474460"/>
            <a:ext cx="12249150" cy="3835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4676775" y="2059757"/>
            <a:ext cx="6243774" cy="922021"/>
          </a:xfrm>
        </p:spPr>
        <p:txBody>
          <a:bodyPr lIns="91440" tIns="45720" rIns="91440" bIns="0" anchor="b" anchorCtr="0">
            <a:normAutofit/>
          </a:bodyPr>
          <a:lstStyle>
            <a:lvl1pPr>
              <a:defRPr sz="5400" u="none" strike="noStrike" kern="1200" cap="none" spc="300" normalizeH="0" baseline="0">
                <a:solidFill>
                  <a:schemeClr val="accent1"/>
                </a:solidFill>
                <a:uFillTx/>
                <a:latin typeface="Arial" panose="020B060402020209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4"/>
            </p:custDataLst>
          </p:nvPr>
        </p:nvSpPr>
        <p:spPr>
          <a:xfrm>
            <a:off x="4676775" y="3102596"/>
            <a:ext cx="6243774" cy="1401006"/>
          </a:xfrm>
        </p:spPr>
        <p:txBody>
          <a:bodyPr lIns="91440" tIns="0" rIns="91440" bIns="45720">
            <a:normAutofit/>
          </a:bodyPr>
          <a:lstStyle>
            <a:lvl1pPr marL="0" indent="0" eaLnBrk="1" fontAlgn="auto" latinLnBrk="0" hangingPunct="1"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7628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45227" y="952508"/>
            <a:ext cx="5283242" cy="5388907"/>
          </a:xfrm>
        </p:spPr>
        <p:txBody>
          <a:bodyPr>
            <a:noAutofit/>
          </a:bodyPr>
          <a:lstStyle>
            <a:lvl1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  <a:lvl2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2pPr>
            <a:lvl3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3pPr>
            <a:lvl4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4pPr>
            <a:lvl5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>
            <p:custDataLst>
              <p:tags r:id="rId2"/>
            </p:custDataLst>
          </p:nvPr>
        </p:nvSpPr>
        <p:spPr>
          <a:xfrm>
            <a:off x="266065" y="313690"/>
            <a:ext cx="11683365" cy="5634990"/>
          </a:xfrm>
          <a:prstGeom prst="rect">
            <a:avLst/>
          </a:prstGeom>
          <a:solidFill>
            <a:schemeClr val="tx2"/>
          </a:solidFill>
          <a:ln w="28575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9" name="矩形 8"/>
          <p:cNvSpPr/>
          <p:nvPr userDrawn="1">
            <p:custDataLst>
              <p:tags r:id="rId3"/>
            </p:custDataLst>
          </p:nvPr>
        </p:nvSpPr>
        <p:spPr>
          <a:xfrm>
            <a:off x="1422400" y="4064000"/>
            <a:ext cx="5283200" cy="12700"/>
          </a:xfrm>
          <a:prstGeom prst="rect">
            <a:avLst/>
          </a:prstGeom>
          <a:solidFill>
            <a:schemeClr val="accent1">
              <a:lumMod val="50000"/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形状 8"/>
          <p:cNvSpPr/>
          <p:nvPr userDrawn="1">
            <p:custDataLst>
              <p:tags r:id="rId4"/>
            </p:custDataLst>
          </p:nvPr>
        </p:nvSpPr>
        <p:spPr>
          <a:xfrm>
            <a:off x="9480712" y="313004"/>
            <a:ext cx="2464998" cy="2403231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8" name="任意形状 9"/>
          <p:cNvSpPr/>
          <p:nvPr userDrawn="1">
            <p:custDataLst>
              <p:tags r:id="rId5"/>
            </p:custDataLst>
          </p:nvPr>
        </p:nvSpPr>
        <p:spPr>
          <a:xfrm rot="10800000">
            <a:off x="261015" y="4113028"/>
            <a:ext cx="1887415" cy="184012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99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320799" y="2376714"/>
            <a:ext cx="6653601" cy="1607337"/>
          </a:xfrm>
        </p:spPr>
        <p:txBody>
          <a:bodyPr vert="horz" lIns="91440" tIns="45720" rIns="9144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9600" b="1" i="0" u="none" strike="noStrike" kern="1200" cap="none" spc="600" normalizeH="0" baseline="0" noProof="1" dirty="0">
                <a:solidFill>
                  <a:schemeClr val="accent1"/>
                </a:solidFill>
                <a:uFillTx/>
                <a:latin typeface="Arial" panose="020B060402020209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形状 8"/>
          <p:cNvSpPr/>
          <p:nvPr userDrawn="1">
            <p:custDataLst>
              <p:tags r:id="rId2"/>
            </p:custDataLst>
          </p:nvPr>
        </p:nvSpPr>
        <p:spPr>
          <a:xfrm>
            <a:off x="9727092" y="-51"/>
            <a:ext cx="2464998" cy="2403231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6" name="任意形状 8"/>
          <p:cNvSpPr/>
          <p:nvPr userDrawn="1">
            <p:custDataLst>
              <p:tags r:id="rId3"/>
            </p:custDataLst>
          </p:nvPr>
        </p:nvSpPr>
        <p:spPr>
          <a:xfrm rot="10800000">
            <a:off x="0" y="5480050"/>
            <a:ext cx="1412875" cy="137795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9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63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>
            <p:custDataLst>
              <p:tags r:id="rId3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3200" baseline="0">
                <a:solidFill>
                  <a:schemeClr val="accent1"/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sp>
        <p:nvSpPr>
          <p:cNvPr id="6" name="任意形状 8"/>
          <p:cNvSpPr/>
          <p:nvPr userDrawn="1">
            <p:custDataLst>
              <p:tags r:id="rId3"/>
            </p:custDataLst>
          </p:nvPr>
        </p:nvSpPr>
        <p:spPr>
          <a:xfrm rot="16200000">
            <a:off x="-21591" y="25773"/>
            <a:ext cx="1741805" cy="1698625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10" name="任意形状 9"/>
          <p:cNvSpPr/>
          <p:nvPr userDrawn="1">
            <p:custDataLst>
              <p:tags r:id="rId4"/>
            </p:custDataLst>
          </p:nvPr>
        </p:nvSpPr>
        <p:spPr>
          <a:xfrm rot="10800000">
            <a:off x="0" y="5913755"/>
            <a:ext cx="976630" cy="95250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90000"/>
                  <a:alpha val="24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3600" baseline="0">
                <a:solidFill>
                  <a:schemeClr val="accent1"/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8" name="任意形状 9"/>
          <p:cNvSpPr/>
          <p:nvPr userDrawn="1">
            <p:custDataLst>
              <p:tags r:id="rId3"/>
            </p:custDataLst>
          </p:nvPr>
        </p:nvSpPr>
        <p:spPr>
          <a:xfrm rot="16200000">
            <a:off x="-18383" y="15240"/>
            <a:ext cx="1243965" cy="1213485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90000"/>
                  <a:alpha val="24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6" name="任意形状 8"/>
          <p:cNvSpPr/>
          <p:nvPr userDrawn="1">
            <p:custDataLst>
              <p:tags r:id="rId4"/>
            </p:custDataLst>
          </p:nvPr>
        </p:nvSpPr>
        <p:spPr>
          <a:xfrm>
            <a:off x="10344785" y="0"/>
            <a:ext cx="1847215" cy="1801495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aseline="0">
                <a:solidFill>
                  <a:schemeClr val="accent1"/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3810" y="5029201"/>
            <a:ext cx="12192000" cy="1828799"/>
          </a:xfrm>
          <a:prstGeom prst="rect">
            <a:avLst/>
          </a:prstGeom>
          <a:solidFill>
            <a:schemeClr val="tx2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10" name="任意形状 9"/>
          <p:cNvSpPr/>
          <p:nvPr userDrawn="1">
            <p:custDataLst>
              <p:tags r:id="rId3"/>
            </p:custDataLst>
          </p:nvPr>
        </p:nvSpPr>
        <p:spPr>
          <a:xfrm rot="10800000">
            <a:off x="3810" y="5905500"/>
            <a:ext cx="976630" cy="95250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90000"/>
                  <a:alpha val="24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3200" baseline="0">
                <a:solidFill>
                  <a:schemeClr val="accent1"/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-3492"/>
            <a:ext cx="12192000" cy="914400"/>
          </a:xfrm>
          <a:prstGeom prst="rect">
            <a:avLst/>
          </a:prstGeom>
          <a:solidFill>
            <a:schemeClr val="tx2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79755" y="193040"/>
            <a:ext cx="11037570" cy="521335"/>
          </a:xfrm>
        </p:spPr>
        <p:txBody>
          <a:bodyPr>
            <a:noAutofit/>
          </a:bodyPr>
          <a:lstStyle>
            <a:lvl1pPr>
              <a:defRPr sz="2800" baseline="0">
                <a:solidFill>
                  <a:schemeClr val="accent1"/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accent1"/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5" Type="http://schemas.openxmlformats.org/officeDocument/2006/relationships/theme" Target="../theme/theme2.xml"/><Relationship Id="rId24" Type="http://schemas.openxmlformats.org/officeDocument/2006/relationships/tags" Target="../tags/tag128.xml"/><Relationship Id="rId23" Type="http://schemas.openxmlformats.org/officeDocument/2006/relationships/tags" Target="../tags/tag127.xml"/><Relationship Id="rId22" Type="http://schemas.openxmlformats.org/officeDocument/2006/relationships/tags" Target="../tags/tag126.xml"/><Relationship Id="rId21" Type="http://schemas.openxmlformats.org/officeDocument/2006/relationships/tags" Target="../tags/tag125.xml"/><Relationship Id="rId20" Type="http://schemas.openxmlformats.org/officeDocument/2006/relationships/tags" Target="../tags/tag124.xml"/><Relationship Id="rId2" Type="http://schemas.openxmlformats.org/officeDocument/2006/relationships/slideLayout" Target="../slideLayouts/slideLayout12.xml"/><Relationship Id="rId19" Type="http://schemas.openxmlformats.org/officeDocument/2006/relationships/tags" Target="../tags/tag123.xml"/><Relationship Id="rId18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accent1"/>
          </a:solidFill>
          <a:uFillTx/>
          <a:latin typeface="Arial" panose="020B060402020209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9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9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9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9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9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1.xml"/><Relationship Id="rId5" Type="http://schemas.openxmlformats.org/officeDocument/2006/relationships/themeOverride" Target="../theme/themeOverride1.xml"/><Relationship Id="rId4" Type="http://schemas.openxmlformats.org/officeDocument/2006/relationships/tags" Target="../tags/tag132.xml"/><Relationship Id="rId3" Type="http://schemas.openxmlformats.org/officeDocument/2006/relationships/tags" Target="../tags/tag131.xml"/><Relationship Id="rId2" Type="http://schemas.openxmlformats.org/officeDocument/2006/relationships/tags" Target="../tags/tag130.xml"/><Relationship Id="rId1" Type="http://schemas.openxmlformats.org/officeDocument/2006/relationships/tags" Target="../tags/tag129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hemeOverride" Target="../theme/themeOverride2.xml"/><Relationship Id="rId8" Type="http://schemas.openxmlformats.org/officeDocument/2006/relationships/tags" Target="../tags/tag137.xml"/><Relationship Id="rId7" Type="http://schemas.openxmlformats.org/officeDocument/2006/relationships/hyperlink" Target="https://www.ti.com.cn/tool/cn/MSP-EXP432P401R?keyMatch=&amp;tisearch=search-everything&amp;usecase=hardware&#13;" TargetMode="External"/><Relationship Id="rId6" Type="http://schemas.openxmlformats.org/officeDocument/2006/relationships/hyperlink" Target="https://www.ti.com.cn/tool/cn/BOOSTXL-EDUMKII?keyMatch=&amp;tisearch=search-everything&amp;usecase=hardware" TargetMode="External"/><Relationship Id="rId5" Type="http://schemas.openxmlformats.org/officeDocument/2006/relationships/hyperlink" Target="https://www.ti.com.cn/tool/cn/BOOSTXL-SENSORS?keyMatch=&amp;tisearch=search-everything&amp;usecase=hardware" TargetMode="External"/><Relationship Id="rId4" Type="http://schemas.openxmlformats.org/officeDocument/2006/relationships/tags" Target="../tags/tag136.xml"/><Relationship Id="rId3" Type="http://schemas.openxmlformats.org/officeDocument/2006/relationships/tags" Target="../tags/tag135.xml"/><Relationship Id="rId2" Type="http://schemas.openxmlformats.org/officeDocument/2006/relationships/tags" Target="../tags/tag134.xml"/><Relationship Id="rId11" Type="http://schemas.openxmlformats.org/officeDocument/2006/relationships/notesSlide" Target="../notesSlides/notesSlide1.xml"/><Relationship Id="rId10" Type="http://schemas.openxmlformats.org/officeDocument/2006/relationships/slideLayout" Target="../slideLayouts/slideLayout12.xml"/><Relationship Id="rId1" Type="http://schemas.openxmlformats.org/officeDocument/2006/relationships/tags" Target="../tags/tag133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2.xml"/><Relationship Id="rId6" Type="http://schemas.openxmlformats.org/officeDocument/2006/relationships/themeOverride" Target="../theme/themeOverride3.xml"/><Relationship Id="rId5" Type="http://schemas.openxmlformats.org/officeDocument/2006/relationships/tags" Target="../tags/tag142.xml"/><Relationship Id="rId4" Type="http://schemas.openxmlformats.org/officeDocument/2006/relationships/tags" Target="../tags/tag141.xml"/><Relationship Id="rId3" Type="http://schemas.openxmlformats.org/officeDocument/2006/relationships/tags" Target="../tags/tag140.xml"/><Relationship Id="rId2" Type="http://schemas.openxmlformats.org/officeDocument/2006/relationships/tags" Target="../tags/tag139.xml"/><Relationship Id="rId1" Type="http://schemas.openxmlformats.org/officeDocument/2006/relationships/tags" Target="../tags/tag138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hemeOverride" Target="../theme/themeOverride4.xml"/><Relationship Id="rId8" Type="http://schemas.openxmlformats.org/officeDocument/2006/relationships/tags" Target="../tags/tag148.xml"/><Relationship Id="rId7" Type="http://schemas.openxmlformats.org/officeDocument/2006/relationships/hyperlink" Target="https://www.nuedc-training.com.cn/mooc/index/course_detail?course_id=z0bM7agLqxY2" TargetMode="External"/><Relationship Id="rId6" Type="http://schemas.openxmlformats.org/officeDocument/2006/relationships/tags" Target="../tags/tag147.xml"/><Relationship Id="rId5" Type="http://schemas.openxmlformats.org/officeDocument/2006/relationships/image" Target="../media/image1.png"/><Relationship Id="rId4" Type="http://schemas.openxmlformats.org/officeDocument/2006/relationships/tags" Target="../tags/tag146.xml"/><Relationship Id="rId3" Type="http://schemas.openxmlformats.org/officeDocument/2006/relationships/tags" Target="../tags/tag145.xml"/><Relationship Id="rId2" Type="http://schemas.openxmlformats.org/officeDocument/2006/relationships/tags" Target="../tags/tag144.xml"/><Relationship Id="rId10" Type="http://schemas.openxmlformats.org/officeDocument/2006/relationships/slideLayout" Target="../slideLayouts/slideLayout12.xml"/><Relationship Id="rId1" Type="http://schemas.openxmlformats.org/officeDocument/2006/relationships/tags" Target="../tags/tag143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2.xml"/><Relationship Id="rId6" Type="http://schemas.openxmlformats.org/officeDocument/2006/relationships/themeOverride" Target="../theme/themeOverride5.xml"/><Relationship Id="rId5" Type="http://schemas.openxmlformats.org/officeDocument/2006/relationships/tags" Target="../tags/tag153.xml"/><Relationship Id="rId4" Type="http://schemas.openxmlformats.org/officeDocument/2006/relationships/tags" Target="../tags/tag152.xml"/><Relationship Id="rId3" Type="http://schemas.openxmlformats.org/officeDocument/2006/relationships/tags" Target="../tags/tag151.xml"/><Relationship Id="rId2" Type="http://schemas.openxmlformats.org/officeDocument/2006/relationships/tags" Target="../tags/tag150.xml"/><Relationship Id="rId1" Type="http://schemas.openxmlformats.org/officeDocument/2006/relationships/tags" Target="../tags/tag14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标题 6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660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ea typeface="汉仪中楷简" panose="02010600000101010101" charset="-122"/>
              </a:rPr>
              <a:t>碳达峰碳中和</a:t>
            </a:r>
            <a:br>
              <a:rPr lang="zh-CN" altLang="en-US" sz="660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ea typeface="汉仪中楷简" panose="02010600000101010101" charset="-122"/>
              </a:rPr>
            </a:br>
            <a:r>
              <a:rPr lang="zh-CN" altLang="en-US" sz="660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ea typeface="汉仪中楷简" panose="02010600000101010101" charset="-122"/>
              </a:rPr>
              <a:t>项目设计与开发</a:t>
            </a:r>
            <a:endParaRPr lang="zh-CN" altLang="en-US" sz="6600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ea typeface="汉仪中楷简" panose="02010600000101010101" charset="-122"/>
            </a:endParaRPr>
          </a:p>
        </p:txBody>
      </p:sp>
      <p:sp>
        <p:nvSpPr>
          <p:cNvPr id="15" name="副标题 14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>
            <a:normAutofit/>
          </a:bodyPr>
          <a:p>
            <a:r>
              <a:rPr lang="zh-CN" altLang="en-US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sym typeface="+mn-ea"/>
              </a:rPr>
              <a:t>多传感器融合系统开发项目规划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ea typeface="汉仪楷体简" panose="02010600000101010101" charset="-122"/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724535" y="4402455"/>
            <a:ext cx="6826250" cy="579755"/>
          </a:xfrm>
        </p:spPr>
        <p:txBody>
          <a:bodyPr>
            <a:normAutofit fontScale="25000"/>
          </a:bodyPr>
          <a:p>
            <a:pPr marL="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None/>
            </a:pPr>
            <a:r>
              <a:rPr lang="zh-CN" altLang="en-US" sz="1120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ea typeface="汉仪楷体简" panose="02010600000101010101" charset="-122"/>
              </a:rPr>
              <a:t>金学波</a:t>
            </a:r>
            <a:endParaRPr lang="zh-CN" altLang="en-US" sz="11200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ea typeface="汉仪楷体简" panose="02010600000101010101" charset="-122"/>
            </a:endParaRPr>
          </a:p>
          <a:p>
            <a:pPr marL="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None/>
            </a:pPr>
            <a:r>
              <a:rPr lang="zh-CN" altLang="en-US" sz="1120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ea typeface="汉仪楷体简" panose="02010600000101010101" charset="-122"/>
              </a:rPr>
              <a:t>北京工商大学 人工智能学院</a:t>
            </a:r>
            <a:endParaRPr lang="zh-CN" altLang="en-US" sz="11200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ea typeface="汉仪楷体简" panose="02010600000101010101" charset="-122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7" name="任意形状 8"/>
          <p:cNvSpPr/>
          <p:nvPr userDrawn="1">
            <p:custDataLst>
              <p:tags r:id="rId1"/>
            </p:custDataLst>
          </p:nvPr>
        </p:nvSpPr>
        <p:spPr>
          <a:xfrm>
            <a:off x="9727092" y="-51"/>
            <a:ext cx="2464998" cy="2403231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dk1">
                  <a:alpha val="10000"/>
                </a:schemeClr>
              </a:gs>
              <a:gs pos="100000">
                <a:schemeClr val="dk1">
                  <a:lumMod val="90000"/>
                  <a:alpha val="24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 dirty="0">
              <a:solidFill>
                <a:schemeClr val="lt1"/>
              </a:solidFill>
              <a:highlight>
                <a:srgbClr val="1171F1"/>
              </a:highligh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任意形状 8"/>
          <p:cNvSpPr/>
          <p:nvPr userDrawn="1">
            <p:custDataLst>
              <p:tags r:id="rId2"/>
            </p:custDataLst>
          </p:nvPr>
        </p:nvSpPr>
        <p:spPr>
          <a:xfrm rot="10800000">
            <a:off x="0" y="5480050"/>
            <a:ext cx="1412875" cy="137795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dk1">
                  <a:alpha val="10000"/>
                </a:schemeClr>
              </a:gs>
              <a:gs pos="100000">
                <a:schemeClr val="dk1">
                  <a:lumMod val="90000"/>
                  <a:alpha val="24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 dirty="0">
              <a:solidFill>
                <a:schemeClr val="lt1"/>
              </a:solidFill>
              <a:highlight>
                <a:srgbClr val="1171F1"/>
              </a:highligh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3"/>
            </p:custDataLst>
          </p:nvPr>
        </p:nvSpPr>
        <p:spPr>
          <a:xfrm>
            <a:off x="609605" y="609605"/>
            <a:ext cx="10972876" cy="609600"/>
          </a:xfrm>
          <a:prstGeom prst="rect">
            <a:avLst/>
          </a:prstGeom>
          <a:noFill/>
        </p:spPr>
        <p:txBody>
          <a:bodyPr wrap="square" lIns="63500" tIns="25400" rIns="63500" bIns="25400" rtlCol="0" anchor="t" anchorCtr="0"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200" b="1" spc="16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ea typeface="汉仪中楷简" panose="02010600000101010101" charset="-122"/>
              </a:rPr>
              <a:t>硬件</a:t>
            </a:r>
            <a:endParaRPr lang="zh-CN" altLang="en-US" sz="3200" b="1" spc="160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ea typeface="汉仪中楷简" panose="02010600000101010101" charset="-122"/>
            </a:endParaRPr>
          </a:p>
        </p:txBody>
      </p:sp>
      <p:sp>
        <p:nvSpPr>
          <p:cNvPr id="13" name="Title 6"/>
          <p:cNvSpPr txBox="1"/>
          <p:nvPr>
            <p:custDataLst>
              <p:tags r:id="rId4"/>
            </p:custDataLst>
          </p:nvPr>
        </p:nvSpPr>
        <p:spPr>
          <a:xfrm>
            <a:off x="609600" y="1524012"/>
            <a:ext cx="10972876" cy="4114825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400" b="1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  <a:hlinkClick r:id="rId5" action="ppaction://hlinkfile"/>
              </a:rPr>
              <a:t>BOOSTXL-SENSORS</a:t>
            </a:r>
            <a:endParaRPr lang="zh-CN" altLang="en-US" sz="2400" b="1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汉仪楷体简" panose="02010600000101010101" charset="-122"/>
              <a:cs typeface="微软雅黑" panose="020B0503020204020204" charset="-122"/>
              <a:hlinkClick r:id="rId5" action="ppaction://hlinkfile"/>
            </a:endParaRPr>
          </a:p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400" b="1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</a:rPr>
              <a:t>板载回转仪、加速计、磁力计以及压力、温度、湿度、环境光传感器</a:t>
            </a:r>
            <a:endParaRPr lang="zh-CN" altLang="en-US" sz="2400" b="1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汉仪楷体简" panose="02010600000101010101" charset="-122"/>
              <a:cs typeface="微软雅黑" panose="020B0503020204020204" charset="-122"/>
            </a:endParaRPr>
          </a:p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400" b="1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  <a:hlinkClick r:id="rId6" action="ppaction://hlinkfile"/>
              </a:rPr>
              <a:t>BOOSTXL-EDUMKII   </a:t>
            </a:r>
            <a:endParaRPr lang="zh-CN" altLang="en-US" sz="2400" b="1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汉仪楷体简" panose="02010600000101010101" charset="-122"/>
              <a:cs typeface="微软雅黑" panose="020B0503020204020204" charset="-122"/>
              <a:hlinkClick r:id="rId6" action="ppaction://hlinkfile"/>
            </a:endParaRPr>
          </a:p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400" b="1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</a:rPr>
              <a:t>模拟游戏手柄、环境和运动传感器、RGB LED、麦克风、蜂鸣器以及彩色 LCD 显示屏</a:t>
            </a:r>
            <a:endParaRPr lang="zh-CN" altLang="en-US" sz="2400" b="1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汉仪楷体简" panose="02010600000101010101" charset="-122"/>
              <a:cs typeface="微软雅黑" panose="020B0503020204020204" charset="-122"/>
            </a:endParaRPr>
          </a:p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400" b="1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  <a:hlinkClick r:id="rId7" action="ppaction://hlinkfile"/>
              </a:rPr>
              <a:t>MSP-EXP432P401R</a:t>
            </a:r>
            <a:endParaRPr lang="zh-CN" altLang="en-US" sz="2400" b="1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汉仪楷体简" panose="02010600000101010101" charset="-122"/>
              <a:cs typeface="微软雅黑" panose="020B0503020204020204" charset="-122"/>
              <a:hlinkClick r:id="rId7" action="ppaction://hlinkfile"/>
            </a:endParaRPr>
          </a:p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400" b="1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</a:rPr>
              <a:t>主控板</a:t>
            </a:r>
            <a:endParaRPr lang="zh-CN" altLang="en-US" sz="2400" b="1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汉仪楷体简" panose="02010600000101010101" charset="-122"/>
              <a:cs typeface="微软雅黑" panose="020B0503020204020204" charset="-122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任意形状 8"/>
          <p:cNvSpPr/>
          <p:nvPr userDrawn="1">
            <p:custDataLst>
              <p:tags r:id="rId1"/>
            </p:custDataLst>
          </p:nvPr>
        </p:nvSpPr>
        <p:spPr>
          <a:xfrm>
            <a:off x="9727092" y="-51"/>
            <a:ext cx="2464998" cy="2403231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 dirty="0">
              <a:solidFill>
                <a:schemeClr val="accent1">
                  <a:lumMod val="75000"/>
                </a:schemeClr>
              </a:solidFill>
              <a:highlight>
                <a:srgbClr val="1171F1"/>
              </a:highligh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任意形状 8"/>
          <p:cNvSpPr/>
          <p:nvPr userDrawn="1">
            <p:custDataLst>
              <p:tags r:id="rId2"/>
            </p:custDataLst>
          </p:nvPr>
        </p:nvSpPr>
        <p:spPr>
          <a:xfrm rot="10800000">
            <a:off x="0" y="5480050"/>
            <a:ext cx="1412875" cy="137795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dk1">
                  <a:alpha val="10000"/>
                </a:schemeClr>
              </a:gs>
              <a:gs pos="100000">
                <a:schemeClr val="dk1">
                  <a:lumMod val="90000"/>
                  <a:alpha val="24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 dirty="0">
              <a:solidFill>
                <a:schemeClr val="lt1"/>
              </a:solidFill>
              <a:highlight>
                <a:srgbClr val="1171F1"/>
              </a:highligh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609605" y="609605"/>
            <a:ext cx="10972876" cy="609600"/>
          </a:xfrm>
          <a:prstGeom prst="rect">
            <a:avLst/>
          </a:prstGeom>
          <a:noFill/>
        </p:spPr>
        <p:txBody>
          <a:bodyPr wrap="square" lIns="63500" tIns="25400" rIns="63500" bIns="25400" rtlCol="0" anchor="t" anchorCtr="0"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200" b="1" spc="16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ea typeface="汉仪中楷简" panose="02010600000101010101" charset="-122"/>
              </a:rPr>
              <a:t>项目选题内容要求</a:t>
            </a:r>
            <a:endParaRPr lang="zh-CN" altLang="en-US" sz="3200" b="1" spc="160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ea typeface="汉仪中楷简" panose="02010600000101010101" charset="-122"/>
            </a:endParaRPr>
          </a:p>
        </p:txBody>
      </p:sp>
      <p:sp>
        <p:nvSpPr>
          <p:cNvPr id="7" name="Title 6"/>
          <p:cNvSpPr txBox="1"/>
          <p:nvPr>
            <p:custDataLst>
              <p:tags r:id="rId4"/>
            </p:custDataLst>
          </p:nvPr>
        </p:nvSpPr>
        <p:spPr>
          <a:xfrm>
            <a:off x="609600" y="1524012"/>
            <a:ext cx="10972876" cy="4114825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8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</a:rPr>
              <a:t>主控板+至少两个传感器</a:t>
            </a:r>
            <a:endParaRPr lang="zh-CN" altLang="en-US" sz="2800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汉仪楷体简" panose="02010600000101010101" charset="-122"/>
              <a:cs typeface="微软雅黑" panose="020B0503020204020204" charset="-122"/>
            </a:endParaRPr>
          </a:p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8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</a:rPr>
              <a:t>系统具有实际意义</a:t>
            </a:r>
            <a:endParaRPr lang="zh-CN" altLang="en-US" sz="2800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汉仪楷体简" panose="02010600000101010101" charset="-122"/>
              <a:cs typeface="微软雅黑" panose="020B0503020204020204" charset="-122"/>
            </a:endParaRPr>
          </a:p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8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</a:rPr>
              <a:t>与碳达峰碳中和主题相关</a:t>
            </a:r>
            <a:endParaRPr lang="zh-CN" altLang="en-US" sz="2800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汉仪楷体简" panose="02010600000101010101" charset="-122"/>
              <a:cs typeface="微软雅黑" panose="020B0503020204020204" charset="-122"/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任意形状 8"/>
          <p:cNvSpPr/>
          <p:nvPr userDrawn="1">
            <p:custDataLst>
              <p:tags r:id="rId1"/>
            </p:custDataLst>
          </p:nvPr>
        </p:nvSpPr>
        <p:spPr>
          <a:xfrm>
            <a:off x="9727092" y="-51"/>
            <a:ext cx="2464998" cy="2403231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 dirty="0">
              <a:solidFill>
                <a:schemeClr val="accent1">
                  <a:lumMod val="75000"/>
                </a:schemeClr>
              </a:solidFill>
              <a:highlight>
                <a:srgbClr val="1171F1"/>
              </a:highligh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任意形状 8"/>
          <p:cNvSpPr/>
          <p:nvPr userDrawn="1">
            <p:custDataLst>
              <p:tags r:id="rId2"/>
            </p:custDataLst>
          </p:nvPr>
        </p:nvSpPr>
        <p:spPr>
          <a:xfrm rot="10800000">
            <a:off x="0" y="5480050"/>
            <a:ext cx="1412875" cy="137795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dk1">
                  <a:alpha val="10000"/>
                </a:schemeClr>
              </a:gs>
              <a:gs pos="100000">
                <a:schemeClr val="dk1">
                  <a:lumMod val="90000"/>
                  <a:alpha val="24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 dirty="0">
              <a:solidFill>
                <a:schemeClr val="lt1"/>
              </a:solidFill>
              <a:highlight>
                <a:srgbClr val="1171F1"/>
              </a:highligh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609562" y="591190"/>
            <a:ext cx="10972876" cy="609600"/>
          </a:xfrm>
          <a:prstGeom prst="rect">
            <a:avLst/>
          </a:prstGeom>
          <a:noFill/>
        </p:spPr>
        <p:txBody>
          <a:bodyPr wrap="square" lIns="63500" tIns="25400" rIns="63500" bIns="25400" rtlCol="0" anchor="t" anchorCtr="0"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200" b="1" spc="16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ea typeface="汉仪中楷简" panose="02010600000101010101" charset="-122"/>
              </a:rPr>
              <a:t>学习资料</a:t>
            </a:r>
            <a:endParaRPr lang="zh-CN" altLang="en-US" sz="3200" b="1" spc="160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ea typeface="汉仪中楷简" panose="0201060000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/>
          <a:srcRect/>
          <a:stretch>
            <a:fillRect/>
          </a:stretch>
        </p:blipFill>
        <p:spPr>
          <a:xfrm>
            <a:off x="609600" y="1918919"/>
            <a:ext cx="7867650" cy="3782161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720" h="6240">
                <a:moveTo>
                  <a:pt x="0" y="0"/>
                </a:moveTo>
                <a:lnTo>
                  <a:pt x="12720" y="0"/>
                </a:lnTo>
                <a:lnTo>
                  <a:pt x="12720" y="6240"/>
                </a:lnTo>
                <a:lnTo>
                  <a:pt x="0" y="624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8" name="Title 6"/>
          <p:cNvSpPr txBox="1"/>
          <p:nvPr>
            <p:custDataLst>
              <p:tags r:id="rId6"/>
            </p:custDataLst>
          </p:nvPr>
        </p:nvSpPr>
        <p:spPr>
          <a:xfrm>
            <a:off x="9065895" y="1840230"/>
            <a:ext cx="2647950" cy="3781425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0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</a:rPr>
              <a:t>每一个产品网页上的资料</a:t>
            </a:r>
            <a:endParaRPr lang="zh-CN" altLang="en-US" sz="2000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汉仪楷体简" panose="02010600000101010101" charset="-122"/>
              <a:cs typeface="微软雅黑" panose="020B0503020204020204" charset="-122"/>
            </a:endParaRPr>
          </a:p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0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  <a:hlinkClick r:id="rId7" action="ppaction://hlinkfile"/>
              </a:rPr>
              <a:t>基于MSP432的嵌入式系统实践</a:t>
            </a:r>
            <a:endParaRPr lang="zh-CN" altLang="en-US" sz="2000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汉仪楷体简" panose="02010600000101010101" charset="-122"/>
              <a:cs typeface="微软雅黑" panose="020B0503020204020204" charset="-122"/>
              <a:hlinkClick r:id="rId7" action="ppaction://hlinkfile"/>
            </a:endParaRPr>
          </a:p>
          <a:p>
            <a:pPr marL="742950" lvl="1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31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  <a:hlinkClick r:id="rId7" action="ppaction://hlinkfile"/>
              </a:rPr>
              <a:t>在网站进行注册</a:t>
            </a:r>
            <a:endParaRPr lang="zh-CN" altLang="en-US" sz="1310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汉仪楷体简" panose="02010600000101010101" charset="-122"/>
              <a:cs typeface="微软雅黑" panose="020B0503020204020204" charset="-122"/>
              <a:hlinkClick r:id="rId7" action="ppaction://hlinkfile"/>
            </a:endParaRPr>
          </a:p>
          <a:p>
            <a:pPr marL="742950" lvl="1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31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  <a:hlinkClick r:id="rId7" action="ppaction://hlinkfile"/>
              </a:rPr>
              <a:t>上网学习的时长几位平时成绩的一部分</a:t>
            </a:r>
            <a:endParaRPr lang="zh-CN" altLang="en-US" sz="1310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汉仪楷体简" panose="02010600000101010101" charset="-122"/>
              <a:cs typeface="微软雅黑" panose="020B0503020204020204" charset="-122"/>
              <a:hlinkClick r:id="rId7" action="ppaction://hlinkfile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任意形状 8"/>
          <p:cNvSpPr/>
          <p:nvPr userDrawn="1">
            <p:custDataLst>
              <p:tags r:id="rId1"/>
            </p:custDataLst>
          </p:nvPr>
        </p:nvSpPr>
        <p:spPr>
          <a:xfrm>
            <a:off x="9727092" y="-51"/>
            <a:ext cx="2464998" cy="2403231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 dirty="0">
              <a:solidFill>
                <a:schemeClr val="accent1">
                  <a:lumMod val="75000"/>
                </a:schemeClr>
              </a:solidFill>
              <a:highlight>
                <a:srgbClr val="1171F1"/>
              </a:highligh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任意形状 8"/>
          <p:cNvSpPr/>
          <p:nvPr userDrawn="1">
            <p:custDataLst>
              <p:tags r:id="rId2"/>
            </p:custDataLst>
          </p:nvPr>
        </p:nvSpPr>
        <p:spPr>
          <a:xfrm rot="10800000">
            <a:off x="0" y="5480050"/>
            <a:ext cx="1412875" cy="137795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dk1">
                  <a:alpha val="10000"/>
                </a:schemeClr>
              </a:gs>
              <a:gs pos="100000">
                <a:schemeClr val="dk1">
                  <a:lumMod val="90000"/>
                  <a:alpha val="24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kumimoji="1" lang="zh-CN" altLang="en-US" dirty="0">
              <a:solidFill>
                <a:schemeClr val="lt1"/>
              </a:solidFill>
              <a:highlight>
                <a:srgbClr val="1171F1"/>
              </a:highligh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609605" y="609605"/>
            <a:ext cx="10972876" cy="609600"/>
          </a:xfrm>
          <a:prstGeom prst="rect">
            <a:avLst/>
          </a:prstGeom>
          <a:noFill/>
        </p:spPr>
        <p:txBody>
          <a:bodyPr wrap="square" lIns="63500" tIns="25400" rIns="63500" bIns="25400" rtlCol="0" anchor="t" anchorCtr="0"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200" b="1" spc="16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ea typeface="汉仪中楷简" panose="02010600000101010101" charset="-122"/>
              </a:rPr>
              <a:t>时间安排</a:t>
            </a:r>
            <a:endParaRPr lang="zh-CN" altLang="en-US" sz="3200" b="1" spc="160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ea typeface="汉仪中楷简" panose="02010600000101010101" charset="-122"/>
            </a:endParaRPr>
          </a:p>
        </p:txBody>
      </p:sp>
      <p:sp>
        <p:nvSpPr>
          <p:cNvPr id="8" name="Title 6"/>
          <p:cNvSpPr txBox="1"/>
          <p:nvPr>
            <p:custDataLst>
              <p:tags r:id="rId4"/>
            </p:custDataLst>
          </p:nvPr>
        </p:nvSpPr>
        <p:spPr>
          <a:xfrm>
            <a:off x="609600" y="1524000"/>
            <a:ext cx="10972800" cy="517652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 fontScale="90000" lnSpcReduction="10000"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32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  <a:sym typeface="+mn-ea"/>
              </a:rPr>
              <a:t>确定分组（</a:t>
            </a:r>
            <a:r>
              <a:rPr altLang="zh-CN" sz="32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  <a:sym typeface="+mn-ea"/>
              </a:rPr>
              <a:t>2-3</a:t>
            </a:r>
            <a:r>
              <a:rPr lang="zh-CN" altLang="en-US" sz="32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  <a:sym typeface="+mn-ea"/>
              </a:rPr>
              <a:t>人一组）</a:t>
            </a:r>
            <a:endParaRPr lang="zh-CN" altLang="en-US" sz="3200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汉仪楷体简" panose="02010600000101010101" charset="-122"/>
              <a:cs typeface="微软雅黑" panose="020B0503020204020204" charset="-122"/>
              <a:sym typeface="+mn-ea"/>
            </a:endParaRPr>
          </a:p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32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</a:rPr>
              <a:t>软硬件学习、并确定题目及研究内容（第1周）</a:t>
            </a:r>
            <a:endParaRPr lang="zh-CN" altLang="en-US" sz="3200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汉仪楷体简" panose="02010600000101010101" charset="-122"/>
              <a:cs typeface="微软雅黑" panose="020B0503020204020204" charset="-122"/>
            </a:endParaRPr>
          </a:p>
          <a:p>
            <a:pPr marL="742950" lvl="1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095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</a:rPr>
              <a:t>第二周上交项目组成员、选题主要内容简介</a:t>
            </a:r>
            <a:endParaRPr lang="zh-CN" altLang="en-US" sz="2095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汉仪楷体简" panose="02010600000101010101" charset="-122"/>
              <a:cs typeface="微软雅黑" panose="020B0503020204020204" charset="-122"/>
            </a:endParaRPr>
          </a:p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32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</a:rPr>
              <a:t>汇报进展、确定题目、开展研究开发（第3周）</a:t>
            </a:r>
            <a:endParaRPr lang="zh-CN" altLang="en-US" sz="3200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汉仪楷体简" panose="02010600000101010101" charset="-122"/>
              <a:cs typeface="微软雅黑" panose="020B0503020204020204" charset="-122"/>
            </a:endParaRPr>
          </a:p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32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</a:rPr>
              <a:t>汇报进展、讨论问题（第5周）</a:t>
            </a:r>
            <a:endParaRPr lang="zh-CN" altLang="en-US" sz="3200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汉仪楷体简" panose="02010600000101010101" charset="-122"/>
              <a:cs typeface="微软雅黑" panose="020B0503020204020204" charset="-122"/>
            </a:endParaRPr>
          </a:p>
          <a:p>
            <a:pPr marL="285750" lvl="0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32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</a:rPr>
              <a:t>结题答辩、上交文档（第7周）</a:t>
            </a:r>
            <a:endParaRPr lang="zh-CN" altLang="en-US" sz="3200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汉仪楷体简" panose="02010600000101010101" charset="-122"/>
              <a:cs typeface="微软雅黑" panose="020B0503020204020204" charset="-122"/>
            </a:endParaRPr>
          </a:p>
          <a:p>
            <a:pPr marL="742950" lvl="1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095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</a:rPr>
              <a:t>论文、最终报告</a:t>
            </a:r>
            <a:r>
              <a:rPr lang="en-US" altLang="zh-CN" sz="2095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</a:rPr>
              <a:t>PPT</a:t>
            </a:r>
            <a:r>
              <a:rPr lang="zh-CN" altLang="en-US" sz="2095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</a:rPr>
              <a:t>、软件</a:t>
            </a:r>
            <a:endParaRPr lang="zh-CN" altLang="en-US" sz="2095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汉仪楷体简" panose="02010600000101010101" charset="-122"/>
              <a:cs typeface="微软雅黑" panose="020B0503020204020204" charset="-122"/>
            </a:endParaRPr>
          </a:p>
          <a:p>
            <a:pPr marL="742950" lvl="1" indent="-285750" algn="l" font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095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</a:rPr>
              <a:t>至少</a:t>
            </a:r>
            <a:r>
              <a:rPr lang="zh-CN" altLang="en-US" sz="2095" spc="100">
                <a:ln w="3175">
                  <a:noFill/>
                  <a:prstDash val="dash"/>
                </a:ln>
                <a:solidFill>
                  <a:srgbClr val="FF0000"/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</a:rPr>
              <a:t>2张照片</a:t>
            </a:r>
            <a:r>
              <a:rPr lang="zh-CN" altLang="en-US" sz="2095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汉仪楷体简" panose="02010600000101010101" charset="-122"/>
                <a:cs typeface="微软雅黑" panose="020B0503020204020204" charset="-122"/>
              </a:rPr>
              <a:t>，1.搭建系统的整体照片至少一张，2.全体成员共同搭建系统的工作照片至少一张</a:t>
            </a:r>
            <a:endParaRPr lang="zh-CN" altLang="en-US" sz="2095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汉仪楷体简" panose="02010600000101010101" charset="-122"/>
              <a:cs typeface="微软雅黑" panose="020B0503020204020204" charset="-122"/>
            </a:endParaRPr>
          </a:p>
        </p:txBody>
      </p:sp>
    </p:spTree>
    <p:custDataLst>
      <p:tags r:id="rId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7"/>
  <p:tag name="KSO_WM_UNIT_LAYERLEVEL" val="1"/>
  <p:tag name="KSO_WM_TAG_VERSION" val="1.0"/>
  <p:tag name="KSO_WM_BEAUTIFY_FLAG" val="#wm#"/>
  <p:tag name="KSO_WM_UNIT_TYPE" val="y"/>
  <p:tag name="KSO_WM_UNIT_INDEX" val="7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SLIDE_BK_DARK_LIGHT" val="2"/>
  <p:tag name="KSO_WM_UNIT_BK_DARK_LIGHT" val="2"/>
</p:tagLst>
</file>

<file path=ppt/tags/tag101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2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SLIDE_BK_DARK_LIGHT" val="2"/>
  <p:tag name="KSO_WM_UNIT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6915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6915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6915"/>
  <p:tag name="KSO_WM_TEMPLATE_MASTER_THUMB_INDEX" val="12"/>
  <p:tag name="KSO_WM_TEMPLATE_THUMBS_INDEX" val="1、4、7、8、10、11、12、13、15"/>
</p:tagLst>
</file>

<file path=ppt/tags/tag12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6915_1*a*1"/>
  <p:tag name="KSO_WM_TEMPLATE_CATEGORY" val="custom"/>
  <p:tag name="KSO_WM_TEMPLATE_INDEX" val="20206915"/>
  <p:tag name="KSO_WM_UNIT_LAYERLEVEL" val="1"/>
  <p:tag name="KSO_WM_TAG_VERSION" val="1.0"/>
  <p:tag name="KSO_WM_BEAUTIFY_FLAG" val="#wm#"/>
  <p:tag name="KSO_WM_UNIT_PRESET_TEXT" val="空白演示经典风格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7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6915_1*b*1"/>
  <p:tag name="KSO_WM_TEMPLATE_CATEGORY" val="custom"/>
  <p:tag name="KSO_WM_TEMPLATE_INDEX" val="20206915"/>
  <p:tag name="KSO_WM_UNIT_LAYERLEVEL" val="1"/>
  <p:tag name="KSO_WM_TAG_VERSION" val="1.0"/>
  <p:tag name="KSO_WM_BEAUTIFY_FLAG" val="#wm#"/>
  <p:tag name="KSO_WM_UNIT_PRESET_TEXT" val="单击此处添加副标题"/>
  <p:tag name="KSO_WM_UNIT_TEXT_FILL_FORE_SCHEMECOLOR_INDEX_BRIGHTNESS" val="0.25"/>
  <p:tag name="KSO_WM_UNIT_TEXT_FILL_FORE_SCHEMECOLOR_INDEX" val="13"/>
  <p:tag name="KSO_WM_UNIT_TEXT_FILL_TYPE" val="1"/>
</p:tagLst>
</file>

<file path=ppt/tags/tag131.xml><?xml version="1.0" encoding="utf-8"?>
<p:tagLst xmlns:p="http://schemas.openxmlformats.org/presentationml/2006/main"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6915_1*f*1"/>
  <p:tag name="KSO_WM_TEMPLATE_CATEGORY" val="custom"/>
  <p:tag name="KSO_WM_TEMPLATE_INDEX" val="20206915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演讲者："/>
  <p:tag name="KSO_WM_UNIT_SUBTYPE" val="b"/>
  <p:tag name="KSO_WM_UNIT_TEXT_FILL_FORE_SCHEMECOLOR_INDEX_BRIGHTNESS" val="0"/>
  <p:tag name="KSO_WM_UNIT_TEXT_FILL_FORE_SCHEMECOLOR_INDEX" val="5"/>
  <p:tag name="KSO_WM_UNIT_TEXT_FILL_TYPE" val="1"/>
</p:tagLst>
</file>

<file path=ppt/tags/tag132.xml><?xml version="1.0" encoding="utf-8"?>
<p:tagLst xmlns:p="http://schemas.openxmlformats.org/presentationml/2006/main">
  <p:tag name="KSO_WM_SLIDE_ID" val="custom2020691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6915"/>
  <p:tag name="KSO_WM_SLIDE_LAYOUT" val="a_b_f"/>
  <p:tag name="KSO_WM_SLIDE_LAYOUT_CNT" val="1_1_1"/>
  <p:tag name="KSO_WM_TEMPLATE_MASTER_THUMB_INDEX" val="12"/>
  <p:tag name="KSO_WM_TEMPLATE_THUMBS_INDEX" val="1、4、7、8、10、11、12、13、15"/>
  <p:tag name="KSO_WM_SPECIAL_SOURCE" val="bdnull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WM_BEAUTIFY_SHAPE_IDENTITY" val="{f636d58c-eea7-2ac1-05c7-3d613cb443ab}"/>
  <p:tag name="KSO_WM_UNIT_TYPE" val="i"/>
  <p:tag name="KSO_WM_UNIT_FILL_FORE_SCHEMECOLOR_INDEX_1_BRIGHTNESS" val="0"/>
  <p:tag name="KSO_WM_UNIT_FILL_FORE_SCHEMECOLOR_INDEX_1" val="16"/>
  <p:tag name="KSO_WM_UNIT_FILL_FORE_SCHEMECOLOR_INDEX_1_POS" val="0"/>
  <p:tag name="KSO_WM_UNIT_FILL_FORE_SCHEMECOLOR_INDEX_1_TRANS" val="0.9"/>
  <p:tag name="KSO_WM_UNIT_FILL_FORE_SCHEMECOLOR_INDEX_2_BRIGHTNESS" val="-0.1"/>
  <p:tag name="KSO_WM_UNIT_FILL_FORE_SCHEMECOLOR_INDEX_2" val="15"/>
  <p:tag name="KSO_WM_UNIT_FILL_FORE_SCHEMECOLOR_INDEX_2_POS" val="1"/>
  <p:tag name="KSO_WM_UNIT_FILL_FORE_SCHEMECOLOR_INDEX_2_TRANS" val="0.76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WM_BEAUTIFY_SHAPE_IDENTITY" val="{130ba0f3-5c1b-705c-05c7-3d6139da9711}"/>
  <p:tag name="KSO_WM_UNIT_TYPE" val="i"/>
  <p:tag name="KSO_WM_UNIT_FILL_FORE_SCHEMECOLOR_INDEX_1_BRIGHTNESS" val="0"/>
  <p:tag name="KSO_WM_UNIT_FILL_FORE_SCHEMECOLOR_INDEX_1" val="16"/>
  <p:tag name="KSO_WM_UNIT_FILL_FORE_SCHEMECOLOR_INDEX_1_POS" val="0"/>
  <p:tag name="KSO_WM_UNIT_FILL_FORE_SCHEMECOLOR_INDEX_1_TRANS" val="0.9"/>
  <p:tag name="KSO_WM_UNIT_FILL_FORE_SCHEMECOLOR_INDEX_2_BRIGHTNESS" val="-0.1"/>
  <p:tag name="KSO_WM_UNIT_FILL_FORE_SCHEMECOLOR_INDEX_2" val="15"/>
  <p:tag name="KSO_WM_UNIT_FILL_FORE_SCHEMECOLOR_INDEX_2_POS" val="1"/>
  <p:tag name="KSO_WM_UNIT_FILL_FORE_SCHEMECOLOR_INDEX_2_TRANS" val="0.76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3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3338_1*a*1"/>
  <p:tag name="KSO_WM_TEMPLATE_CATEGORY" val="diagram"/>
  <p:tag name="KSO_WM_TEMPLATE_INDEX" val="20213338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8d3c44fd57f14d6b8003b73aa65fd81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d94ca13454f343b09a4251864b7e8327"/>
  <p:tag name="KSO_WM_UNIT_TEXT_FILL_FORE_SCHEMECOLOR_INDEX_BRIGHTNESS" val="0"/>
  <p:tag name="KSO_WM_UNIT_TEXT_FILL_FORE_SCHEMECOLOR_INDEX" val="13"/>
  <p:tag name="KSO_WM_UNIT_TEXT_FILL_TYPE" val="1"/>
  <p:tag name="KSO_WM_TEMPLATE_ASSEMBLE_XID" val="60656eb44054ed1e2fb7fe89"/>
  <p:tag name="KSO_WM_TEMPLATE_ASSEMBLE_GROUPID" val="60656eb44054ed1e2fb7fe89"/>
</p:tagLst>
</file>

<file path=ppt/tags/tag136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的表达观点，往往事半功倍。当您的内容到达这个限度时，或许已经不纯粹作用于演示，极大可能运用于阅读领域；无论是传播观点、知识分享还是汇报工作，内容的详尽固然重要，但请一定注意信息框架的清晰，这样才能使内容层次分明，页面简洁易读。如果您的内容确实非常重要又难以精简，也请使用分段处理，对内容进行简单的梳理和提炼，这样会使逻辑框架相对清晰。为了能让您有更直观的字数感受，并进一步方便使用，我们设置了文本的最大限度，当您输入的文字到这里时，已濒临页面容纳内容的上限，若还有更多内容，请酌情缩小字号，但我们不建议您的文本字号小于14磅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3338_1*f*1"/>
  <p:tag name="KSO_WM_TEMPLATE_CATEGORY" val="diagram"/>
  <p:tag name="KSO_WM_TEMPLATE_INDEX" val="20213338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473"/>
  <p:tag name="KSO_WM_UNIT_SHOW_EDIT_AREA_INDICATION" val="1"/>
  <p:tag name="KSO_WM_CHIP_GROUPID" val="5e6b05596848fb12bee65ac8"/>
  <p:tag name="KSO_WM_CHIP_XID" val="5e6b05596848fb12bee65aca"/>
  <p:tag name="KSO_WM_UNIT_DEC_AREA_ID" val="1607fdc783e348d5a14c13b568bc816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38fc0f17d5764094ab3d4318a156043b"/>
  <p:tag name="KSO_WM_UNIT_TEXT_FILL_FORE_SCHEMECOLOR_INDEX_BRIGHTNESS" val="0.25"/>
  <p:tag name="KSO_WM_UNIT_TEXT_FILL_FORE_SCHEMECOLOR_INDEX" val="13"/>
  <p:tag name="KSO_WM_UNIT_TEXT_FILL_TYPE" val="1"/>
  <p:tag name="KSO_WM_TEMPLATE_ASSEMBLE_XID" val="60656eb44054ed1e2fb7fe89"/>
  <p:tag name="KSO_WM_TEMPLATE_ASSEMBLE_GROUPID" val="60656eb44054ed1e2fb7fe89"/>
</p:tagLst>
</file>

<file path=ppt/tags/tag137.xml><?xml version="1.0" encoding="utf-8"?>
<p:tagLst xmlns:p="http://schemas.openxmlformats.org/presentationml/2006/main">
  <p:tag name="KSO_WM_BEAUTIFY_FLAG" val="#wm#"/>
  <p:tag name="KSO_WM_TEMPLATE_CATEGORY" val="diagram"/>
  <p:tag name="KSO_WM_TEMPLATE_INDEX" val="20213338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14:54&quot;,&quot;maxSize&quot;:{&quot;size1&quot;:26.7},&quot;minSize&quot;:{&quot;size1&quot;:17.8},&quot;normalSize&quot;:{&quot;size1&quot;:17.8},&quot;subLayout&quot;:[{&quot;id&quot;:&quot;2021-04-01T15:14:54&quot;,&quot;margin&quot;:{&quot;bottom&quot;:0,&quot;left&quot;:1.6929999589920044,&quot;right&quot;:1.6929999589920044,&quot;top&quot;:1.6929999589920044},&quot;type&quot;:0},{&quot;id&quot;:&quot;2021-04-01T15:14:54&quot;,&quot;margin&quot;:{&quot;bottom&quot;:1.6929999589920044,&quot;left&quot;:1.6929999589920044,&quot;right&quot;:1.6929999589920044,&quot;top&quot;:0.847000002861023},&quot;type&quot;:0}],&quot;type&quot;:0}"/>
  <p:tag name="KSO_WM_SLIDE_BACKGROUND" val="[&quot;general&quot;]"/>
  <p:tag name="KSO_WM_SLIDE_RATIO" val="1.777778"/>
  <p:tag name="KSO_WM_SLIDE_CAN_ADD_NAVIGATION" val="1"/>
  <p:tag name="KSO_WM_SLIDE_ID" val="diagram20213338_1"/>
  <p:tag name="KSO_WM_TEMPLATE_SUBCATEGORY" val="21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1"/>
  <p:tag name="KSO_WM_SLIDE_SIZE" val="864*396"/>
  <p:tag name="KSO_WM_SLIDE_POSITION" val="48*48"/>
  <p:tag name="KSO_WM_TAG_VERSION" val="1.0"/>
  <p:tag name="KSO_WM_SLIDE_LAYOUT" val="a_f"/>
  <p:tag name="KSO_WM_SLIDE_LAYOUT_CNT" val="1_1"/>
  <p:tag name="KSO_WM_CHIP_FILLPROP" val="[[{&quot;text_align&quot;:&quot;lt&quot;,&quot;text_direction&quot;:&quot;horizontal&quot;,&quot;support_big_font&quot;:false,&quot;fill_id&quot;:&quot;fbc1d1c81b9c4bca8f09873cfc4ac6db&quot;,&quot;fill_align&quot;:&quot;lt&quot;,&quot;chip_types&quot;:[&quot;header&quot;]},{&quot;text_align&quot;:&quot;lt&quot;,&quot;text_direction&quot;:&quot;horizontal&quot;,&quot;support_big_font&quot;:false,&quot;fill_id&quot;:&quot;736496b0653343f1bfd4c6dc9c47e1b4&quot;,&quot;fill_align&quot;:&quot;lt&quot;,&quot;chip_types&quot;:[&quot;text&quot;]}],[{&quot;text_align&quot;:&quot;lt&quot;,&quot;text_direction&quot;:&quot;horizontal&quot;,&quot;support_big_font&quot;:false,&quot;fill_id&quot;:&quot;fbc1d1c81b9c4bca8f09873cfc4ac6db&quot;,&quot;fill_align&quot;:&quot;lt&quot;,&quot;chip_types&quot;:[&quot;header&quot;]},{&quot;text_align&quot;:&quot;lm&quot;,&quot;text_direction&quot;:&quot;horizontal&quot;,&quot;support_features&quot;:[&quot;collage&quot;,&quot;carousel&quot;],&quot;support_big_font&quot;:false,&quot;fill_id&quot;:&quot;736496b0653343f1bfd4c6dc9c47e1b4&quot;,&quot;fill_align&quot;:&quot;cm&quot;,&quot;chip_types&quot;:[&quot;diagram&quot;,&quot;pictext&quot;,&quot;picture&quot;,&quot;chart&quot;,&quot;table&quot;,&quot;video&quot;]}]]"/>
  <p:tag name="KSO_WM_CHIP_GROUPID" val="5f5ee1ca4d6848d78f644aec"/>
  <p:tag name="KSO_WM_CHIP_XID" val="5f696419553136823a5e6172"/>
  <p:tag name="FIXED_XID_TMP" val="5f5ee1ca4d6848d78f644aec"/>
  <p:tag name="KSO_WM_CHIP_DECFILLPROP" val="[]"/>
  <p:tag name="KSO_WM_SLIDE_BK_DARK_LIGHT" val=""/>
  <p:tag name="KSO_WM_SLIDE_BACKGROUND_TYPE" val="general"/>
  <p:tag name="KSO_WM_SLIDE_SUPPORT_FEATURE_TYPE" val="0"/>
  <p:tag name="KSO_WM_TEMPLATE_ASSEMBLE_XID" val="60656eb44054ed1e2fb7fe89"/>
  <p:tag name="KSO_WM_TEMPLATE_ASSEMBLE_GROUPID" val="60656eb44054ed1e2fb7fe89"/>
  <p:tag name="KSO_WM_SPECIAL_SOURCE" val="bdnull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WM_BEAUTIFY_SHAPE_IDENTITY" val="{28b99cc7-83a4-f8a0-05c7-3d61795f63cb}"/>
  <p:tag name="KSO_WM_UNIT_TYPE" val="i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WM_BEAUTIFY_SHAPE_IDENTITY" val="{667f4d22-fc92-74e2-05c7-3d6177baa9b0}"/>
  <p:tag name="KSO_WM_UNIT_TYPE" val="i"/>
  <p:tag name="KSO_WM_UNIT_FILL_FORE_SCHEMECOLOR_INDEX_1_BRIGHTNESS" val="0"/>
  <p:tag name="KSO_WM_UNIT_FILL_FORE_SCHEMECOLOR_INDEX_1" val="16"/>
  <p:tag name="KSO_WM_UNIT_FILL_FORE_SCHEMECOLOR_INDEX_1_POS" val="0"/>
  <p:tag name="KSO_WM_UNIT_FILL_FORE_SCHEMECOLOR_INDEX_1_TRANS" val="0.9"/>
  <p:tag name="KSO_WM_UNIT_FILL_FORE_SCHEMECOLOR_INDEX_2_BRIGHTNESS" val="-0.1"/>
  <p:tag name="KSO_WM_UNIT_FILL_FORE_SCHEMECOLOR_INDEX_2" val="15"/>
  <p:tag name="KSO_WM_UNIT_FILL_FORE_SCHEMECOLOR_INDEX_2_POS" val="1"/>
  <p:tag name="KSO_WM_UNIT_FILL_FORE_SCHEMECOLOR_INDEX_2_TRANS" val="0.76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3338_1*a*1"/>
  <p:tag name="KSO_WM_TEMPLATE_CATEGORY" val="diagram"/>
  <p:tag name="KSO_WM_TEMPLATE_INDEX" val="20213338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8d3c44fd57f14d6b8003b73aa65fd81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d94ca13454f343b09a4251864b7e8327"/>
  <p:tag name="KSO_WM_UNIT_TEXT_FILL_FORE_SCHEMECOLOR_INDEX_BRIGHTNESS" val="0"/>
  <p:tag name="KSO_WM_UNIT_TEXT_FILL_FORE_SCHEMECOLOR_INDEX" val="13"/>
  <p:tag name="KSO_WM_UNIT_TEXT_FILL_TYPE" val="1"/>
  <p:tag name="KSO_WM_TEMPLATE_ASSEMBLE_XID" val="60656eb44054ed1e2fb7fe89"/>
  <p:tag name="KSO_WM_TEMPLATE_ASSEMBLE_GROUPID" val="60656eb44054ed1e2fb7fe89"/>
</p:tagLst>
</file>

<file path=ppt/tags/tag141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的表达观点，往往事半功倍。当您的内容到达这个限度时，或许已经不纯粹作用于演示，极大可能运用于阅读领域；无论是传播观点、知识分享还是汇报工作，内容的详尽固然重要，但请一定注意信息框架的清晰，这样才能使内容层次分明，页面简洁易读。如果您的内容确实非常重要又难以精简，也请使用分段处理，对内容进行简单的梳理和提炼，这样会使逻辑框架相对清晰。为了能让您有更直观的字数感受，并进一步方便使用，我们设置了文本的最大限度，当您输入的文字到这里时，已濒临页面容纳内容的上限，若还有更多内容，请酌情缩小字号，但我们不建议您的文本字号小于14磅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3338_1*f*1"/>
  <p:tag name="KSO_WM_TEMPLATE_CATEGORY" val="diagram"/>
  <p:tag name="KSO_WM_TEMPLATE_INDEX" val="20213338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473"/>
  <p:tag name="KSO_WM_UNIT_SHOW_EDIT_AREA_INDICATION" val="1"/>
  <p:tag name="KSO_WM_CHIP_GROUPID" val="5e6b05596848fb12bee65ac8"/>
  <p:tag name="KSO_WM_CHIP_XID" val="5e6b05596848fb12bee65aca"/>
  <p:tag name="KSO_WM_UNIT_DEC_AREA_ID" val="1607fdc783e348d5a14c13b568bc816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38fc0f17d5764094ab3d4318a156043b"/>
  <p:tag name="KSO_WM_UNIT_TEXT_FILL_FORE_SCHEMECOLOR_INDEX_BRIGHTNESS" val="0.25"/>
  <p:tag name="KSO_WM_UNIT_TEXT_FILL_FORE_SCHEMECOLOR_INDEX" val="13"/>
  <p:tag name="KSO_WM_UNIT_TEXT_FILL_TYPE" val="1"/>
  <p:tag name="KSO_WM_TEMPLATE_ASSEMBLE_XID" val="60656eb44054ed1e2fb7fe89"/>
  <p:tag name="KSO_WM_TEMPLATE_ASSEMBLE_GROUPID" val="60656eb44054ed1e2fb7fe89"/>
</p:tagLst>
</file>

<file path=ppt/tags/tag142.xml><?xml version="1.0" encoding="utf-8"?>
<p:tagLst xmlns:p="http://schemas.openxmlformats.org/presentationml/2006/main">
  <p:tag name="KSO_WM_BEAUTIFY_FLAG" val="#wm#"/>
  <p:tag name="KSO_WM_TEMPLATE_CATEGORY" val="diagram"/>
  <p:tag name="KSO_WM_TEMPLATE_INDEX" val="20213338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14:54&quot;,&quot;maxSize&quot;:{&quot;size1&quot;:26.7},&quot;minSize&quot;:{&quot;size1&quot;:17.8},&quot;normalSize&quot;:{&quot;size1&quot;:17.8},&quot;subLayout&quot;:[{&quot;id&quot;:&quot;2021-04-01T15:14:54&quot;,&quot;margin&quot;:{&quot;bottom&quot;:0,&quot;left&quot;:1.6929999589920044,&quot;right&quot;:1.6929999589920044,&quot;top&quot;:1.6929999589920044},&quot;type&quot;:0},{&quot;id&quot;:&quot;2021-04-01T15:14:54&quot;,&quot;margin&quot;:{&quot;bottom&quot;:1.6929999589920044,&quot;left&quot;:1.6929999589920044,&quot;right&quot;:1.6929999589920044,&quot;top&quot;:0.847000002861023},&quot;type&quot;:0}],&quot;type&quot;:0}"/>
  <p:tag name="KSO_WM_SLIDE_BACKGROUND" val="[&quot;general&quot;]"/>
  <p:tag name="KSO_WM_SLIDE_RATIO" val="1.777778"/>
  <p:tag name="KSO_WM_SLIDE_CAN_ADD_NAVIGATION" val="1"/>
  <p:tag name="KSO_WM_SLIDE_ID" val="diagram20213338_1"/>
  <p:tag name="KSO_WM_TEMPLATE_SUBCATEGORY" val="21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1"/>
  <p:tag name="KSO_WM_SLIDE_SIZE" val="864*396"/>
  <p:tag name="KSO_WM_SLIDE_POSITION" val="48*48"/>
  <p:tag name="KSO_WM_TAG_VERSION" val="1.0"/>
  <p:tag name="KSO_WM_SLIDE_LAYOUT" val="a_f"/>
  <p:tag name="KSO_WM_SLIDE_LAYOUT_CNT" val="1_1"/>
  <p:tag name="KSO_WM_CHIP_FILLPROP" val="[[{&quot;text_align&quot;:&quot;lt&quot;,&quot;text_direction&quot;:&quot;horizontal&quot;,&quot;support_big_font&quot;:false,&quot;fill_id&quot;:&quot;fbc1d1c81b9c4bca8f09873cfc4ac6db&quot;,&quot;fill_align&quot;:&quot;lt&quot;,&quot;chip_types&quot;:[&quot;header&quot;]},{&quot;text_align&quot;:&quot;lt&quot;,&quot;text_direction&quot;:&quot;horizontal&quot;,&quot;support_big_font&quot;:false,&quot;fill_id&quot;:&quot;736496b0653343f1bfd4c6dc9c47e1b4&quot;,&quot;fill_align&quot;:&quot;lt&quot;,&quot;chip_types&quot;:[&quot;text&quot;]}],[{&quot;text_align&quot;:&quot;lt&quot;,&quot;text_direction&quot;:&quot;horizontal&quot;,&quot;support_big_font&quot;:false,&quot;fill_id&quot;:&quot;fbc1d1c81b9c4bca8f09873cfc4ac6db&quot;,&quot;fill_align&quot;:&quot;lt&quot;,&quot;chip_types&quot;:[&quot;header&quot;]},{&quot;text_align&quot;:&quot;lm&quot;,&quot;text_direction&quot;:&quot;horizontal&quot;,&quot;support_features&quot;:[&quot;collage&quot;,&quot;carousel&quot;],&quot;support_big_font&quot;:false,&quot;fill_id&quot;:&quot;736496b0653343f1bfd4c6dc9c47e1b4&quot;,&quot;fill_align&quot;:&quot;cm&quot;,&quot;chip_types&quot;:[&quot;diagram&quot;,&quot;pictext&quot;,&quot;picture&quot;,&quot;chart&quot;,&quot;table&quot;,&quot;video&quot;]}]]"/>
  <p:tag name="KSO_WM_CHIP_GROUPID" val="5f5ee1ca4d6848d78f644aec"/>
  <p:tag name="KSO_WM_CHIP_XID" val="5f696419553136823a5e6172"/>
  <p:tag name="FIXED_XID_TMP" val="5f5ee1ca4d6848d78f644aec"/>
  <p:tag name="KSO_WM_CHIP_DECFILLPROP" val="[]"/>
  <p:tag name="KSO_WM_SLIDE_BK_DARK_LIGHT" val=""/>
  <p:tag name="KSO_WM_SLIDE_BACKGROUND_TYPE" val="general"/>
  <p:tag name="KSO_WM_SLIDE_SUPPORT_FEATURE_TYPE" val="0"/>
  <p:tag name="KSO_WM_TEMPLATE_ASSEMBLE_XID" val="60656eb44054ed1e2fb7fe89"/>
  <p:tag name="KSO_WM_TEMPLATE_ASSEMBLE_GROUPID" val="60656eb44054ed1e2fb7fe89"/>
  <p:tag name="KSO_WM_SPECIAL_SOURCE" val="bdnull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WM_BEAUTIFY_SHAPE_IDENTITY" val="{db407ad3-2b62-01fc-05c7-3d61b33ef381}"/>
  <p:tag name="KSO_WM_UNIT_TYPE" val="i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WM_BEAUTIFY_SHAPE_IDENTITY" val="{f0ed9585-4f1e-3087-05c7-3d615557a60e}"/>
  <p:tag name="KSO_WM_UNIT_TYPE" val="i"/>
  <p:tag name="KSO_WM_UNIT_FILL_FORE_SCHEMECOLOR_INDEX_1_BRIGHTNESS" val="0"/>
  <p:tag name="KSO_WM_UNIT_FILL_FORE_SCHEMECOLOR_INDEX_1" val="16"/>
  <p:tag name="KSO_WM_UNIT_FILL_FORE_SCHEMECOLOR_INDEX_1_POS" val="0"/>
  <p:tag name="KSO_WM_UNIT_FILL_FORE_SCHEMECOLOR_INDEX_1_TRANS" val="0.9"/>
  <p:tag name="KSO_WM_UNIT_FILL_FORE_SCHEMECOLOR_INDEX_2_BRIGHTNESS" val="-0.1"/>
  <p:tag name="KSO_WM_UNIT_FILL_FORE_SCHEMECOLOR_INDEX_2" val="15"/>
  <p:tag name="KSO_WM_UNIT_FILL_FORE_SCHEMECOLOR_INDEX_2_POS" val="1"/>
  <p:tag name="KSO_WM_UNIT_FILL_FORE_SCHEMECOLOR_INDEX_2_TRANS" val="0.76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4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3292_1*a*1"/>
  <p:tag name="KSO_WM_TEMPLATE_CATEGORY" val="diagram"/>
  <p:tag name="KSO_WM_TEMPLATE_INDEX" val="20213292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1803e56c384b485f9e8211c67642e77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0c35154b00d344299561d6c90d593603"/>
  <p:tag name="KSO_WM_UNIT_TEXT_FILL_FORE_SCHEMECOLOR_INDEX_BRIGHTNESS" val="0"/>
  <p:tag name="KSO_WM_UNIT_TEXT_FILL_FORE_SCHEMECOLOR_INDEX" val="13"/>
  <p:tag name="KSO_WM_UNIT_TEXT_FILL_TYPE" val="1"/>
  <p:tag name="KSO_WM_TEMPLATE_ASSEMBLE_XID" val="60656eb64054ed1e2fb7fe98"/>
  <p:tag name="KSO_WM_TEMPLATE_ASSEMBLE_GROUPID" val="60656eb64054ed1e2fb7fe98"/>
</p:tagLst>
</file>

<file path=ppt/tags/tag146.xml><?xml version="1.0" encoding="utf-8"?>
<p:tagLst xmlns:p="http://schemas.openxmlformats.org/presentationml/2006/main">
  <p:tag name="KSO_WM_UNIT_VALUE" val="1100*2242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213292_1*d*1"/>
  <p:tag name="KSO_WM_TEMPLATE_CATEGORY" val="diagram"/>
  <p:tag name="KSO_WM_TEMPLATE_INDEX" val="20213292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0762b89598d441a9bd7b8c6e1d154131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ca28d8b402c44286a0ce53412c695ee6"/>
  <p:tag name="KSO_WM_UNIT_PLACING_PICTURE" val="ca28d8b402c44286a0ce53412c695ee6"/>
  <p:tag name="KSO_WM_UNIT_SUPPORT_UNIT_TYPE" val="[&quot;l&quot;,&quot;m&quot;,&quot;n&quot;,&quot;o&quot;,&quot;p&quot;,&quot;q&quot;,&quot;r&quot;,&quot;δ&quot;,&quot;ε&quot;,&quot;ζ&quot;,&quot;η&quot;,&quot;d&quot;,&quot;α&quot;,&quot;β&quot;]"/>
  <p:tag name="KSO_WM_TEMPLATE_ASSEMBLE_XID" val="60656eb64054ed1e2fb7fe98"/>
  <p:tag name="KSO_WM_TEMPLATE_ASSEMBLE_GROUPID" val="60656eb64054ed1e2fb7fe98"/>
</p:tagLst>
</file>

<file path=ppt/tags/tag147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3292_1*f*1"/>
  <p:tag name="KSO_WM_TEMPLATE_CATEGORY" val="diagram"/>
  <p:tag name="KSO_WM_TEMPLATE_INDEX" val="20213292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36"/>
  <p:tag name="KSO_WM_UNIT_SHOW_EDIT_AREA_INDICATION" val="1"/>
  <p:tag name="KSO_WM_CHIP_GROUPID" val="5e6b05596848fb12bee65ac8"/>
  <p:tag name="KSO_WM_CHIP_XID" val="5e6b05596848fb12bee65aca"/>
  <p:tag name="KSO_WM_UNIT_DEC_AREA_ID" val="3c79bf0f52d44df9838817e04acf4b0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4d3f222b472142a4b469b16d424342c8"/>
  <p:tag name="KSO_WM_UNIT_TEXT_FILL_FORE_SCHEMECOLOR_INDEX_BRIGHTNESS" val="0.25"/>
  <p:tag name="KSO_WM_UNIT_TEXT_FILL_FORE_SCHEMECOLOR_INDEX" val="13"/>
  <p:tag name="KSO_WM_UNIT_TEXT_FILL_TYPE" val="1"/>
  <p:tag name="KSO_WM_TEMPLATE_ASSEMBLE_XID" val="60656eb64054ed1e2fb7fe98"/>
  <p:tag name="KSO_WM_TEMPLATE_ASSEMBLE_GROUPID" val="60656eb64054ed1e2fb7fe98"/>
</p:tagLst>
</file>

<file path=ppt/tags/tag148.xml><?xml version="1.0" encoding="utf-8"?>
<p:tagLst xmlns:p="http://schemas.openxmlformats.org/presentationml/2006/main">
  <p:tag name="KSO_WM_BEAUTIFY_FLAG" val="#wm#"/>
  <p:tag name="KSO_WM_TEMPLATE_CATEGORY" val="diagram"/>
  <p:tag name="KSO_WM_TEMPLATE_INDEX" val="20213292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SLIDE_BACKGROUND" val="[&quot;general&quot;]"/>
  <p:tag name="KSO_WM_SLIDE_RATIO" val="1.777778"/>
  <p:tag name="KSO_WM_SLIDE_CAN_ADD_NAVIGATION" val="1"/>
  <p:tag name="KSO_WM_SLIDE_ID" val="diagram20213292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64*408"/>
  <p:tag name="KSO_WM_SLIDE_POSITION" val="48*48"/>
  <p:tag name="KSO_WM_TAG_VERSION" val="1.0"/>
  <p:tag name="KSO_WM_SLIDE_LAYOUT" val="a_d_f"/>
  <p:tag name="KSO_WM_SLIDE_LAYOUT_CNT" val="1_1_1"/>
  <p:tag name="KSO_WM_CHIP_FILLPROP" val="[[{&quot;text_align&quot;:&quot;lt&quot;,&quot;text_direction&quot;:&quot;horizontal&quot;,&quot;support_big_font&quot;:false,&quot;picture_toward&quot;:0,&quot;picture_dockside&quot;:[],&quot;fill_id&quot;:&quot;fbc1d1c81b9c4bca8f09873cfc4ac6db&quot;,&quot;fill_align&quot;:&quot;lt&quot;,&quot;chip_types&quot;:[&quot;header&quot;]},{&quot;text_align&quot;:&quot;lm&quot;,&quot;text_direction&quot;:&quot;horizontal&quot;,&quot;support_features&quot;:[&quot;collage&quot;,&quot;carousel&quot;],&quot;support_big_font&quot;:false,&quot;picture_toward&quot;:0,&quot;picture_dockside&quot;:[],&quot;fill_id&quot;:&quot;736496b0653343f1bfd4c6dc9c47e1b4&quot;,&quot;fill_align&quot;:&quot;lm&quot;,&quot;chip_types&quot;:[&quot;diagram&quot;,&quot;pictext&quot;,&quot;picture&quot;,&quot;chart&quot;,&quot;table&quot;]},{&quot;text_align&quot;:&quot;lm&quot;,&quot;text_direction&quot;:&quot;horizontal&quot;,&quot;support_big_font&quot;:false,&quot;picture_toward&quot;:0,&quot;picture_dockside&quot;:[],&quot;fill_id&quot;:&quot;999ef3fc329041d6a96945ed69c6f7ac&quot;,&quot;fill_align&quot;:&quot;lm&quot;,&quot;chip_types&quot;:[&quot;text&quot;]}]]"/>
  <p:tag name="KSO_WM_CHIP_XID" val="5f696411553136823a5e6129"/>
  <p:tag name="FIXED_XID_TMP" val="5f5ee1ca4d6848d78f644aec"/>
  <p:tag name="KSO_WM_CHIP_DECFILLPROP" val="[]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15:03&quot;,&quot;maxSize&quot;:{&quot;size1&quot;:26.8},&quot;minSize&quot;:{&quot;size1&quot;:17.9},&quot;normalSize&quot;:{&quot;size1&quot;:17.9},&quot;subLayout&quot;:[{&quot;id&quot;:&quot;2021-04-01T15:15:03&quot;,&quot;margin&quot;:{&quot;bottom&quot;:0.02600000612437725,&quot;left&quot;:1.6929999589920044,&quot;right&quot;:1.6929999589920044,&quot;top&quot;:1.6929999589920044},&quot;type&quot;:0},{&quot;direction&quot;:1,&quot;id&quot;:&quot;2021-04-01T15:15:03&quot;,&quot;maxSize&quot;:{&quot;size1&quot;:74.9},&quot;minSize&quot;:{&quot;size1&quot;:66.3},&quot;normalSize&quot;:{&quot;size1&quot;:73.18125000000002},&quot;subLayout&quot;:[{&quot;id&quot;:&quot;2021-04-01T15:15:03&quot;,&quot;margin&quot;:{&quot;bottom&quot;:1.6929999589920044,&quot;left&quot;:1.6929999589920044,&quot;right&quot;:1.243999719619751,&quot;top&quot;:0.8550000190734863},&quot;type&quot;:0},{&quot;id&quot;:&quot;2021-04-01T15:15:03&quot;,&quot;margin&quot;:{&quot;bottom&quot;:1.6929999589920044,&quot;left&quot;:0.02600000612437725,&quot;right&quot;:1.6929999589920044,&quot;top&quot;:0.8550000190734863},&quot;type&quot;:0}],&quot;type&quot;:0}],&quot;type&quot;:0}"/>
  <p:tag name="KSO_WM_CHIP_GROUPID" val="5f5ee1ca4d6848d78f644aec"/>
  <p:tag name="KSO_WM_SLIDE_BK_DARK_LIGHT" val=""/>
  <p:tag name="KSO_WM_SLIDE_BACKGROUND_TYPE" val="general"/>
  <p:tag name="KSO_WM_SLIDE_SUPPORT_FEATURE_TYPE" val="3"/>
  <p:tag name="KSO_WM_TEMPLATE_ASSEMBLE_XID" val="60656eb64054ed1e2fb7fe98"/>
  <p:tag name="KSO_WM_TEMPLATE_ASSEMBLE_GROUPID" val="60656eb64054ed1e2fb7fe98"/>
  <p:tag name="KSO_WM_SPECIAL_SOURCE" val="bdnull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WM_BEAUTIFY_SHAPE_IDENTITY" val="{72ae7261-9e76-5476-05c7-3d61712c8c3d}"/>
  <p:tag name="KSO_WM_UNIT_TYPE" val="i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WM_BEAUTIFY_SHAPE_IDENTITY" val="{cb87b39e-007a-5785-05c7-3d61bf39c74d}"/>
  <p:tag name="KSO_WM_UNIT_TYPE" val="i"/>
  <p:tag name="KSO_WM_UNIT_FILL_FORE_SCHEMECOLOR_INDEX_1_BRIGHTNESS" val="0"/>
  <p:tag name="KSO_WM_UNIT_FILL_FORE_SCHEMECOLOR_INDEX_1" val="16"/>
  <p:tag name="KSO_WM_UNIT_FILL_FORE_SCHEMECOLOR_INDEX_1_POS" val="0"/>
  <p:tag name="KSO_WM_UNIT_FILL_FORE_SCHEMECOLOR_INDEX_1_TRANS" val="0.9"/>
  <p:tag name="KSO_WM_UNIT_FILL_FORE_SCHEMECOLOR_INDEX_2_BRIGHTNESS" val="-0.1"/>
  <p:tag name="KSO_WM_UNIT_FILL_FORE_SCHEMECOLOR_INDEX_2" val="15"/>
  <p:tag name="KSO_WM_UNIT_FILL_FORE_SCHEMECOLOR_INDEX_2_POS" val="1"/>
  <p:tag name="KSO_WM_UNIT_FILL_FORE_SCHEMECOLOR_INDEX_2_TRANS" val="0.76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5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3338_1*a*1"/>
  <p:tag name="KSO_WM_TEMPLATE_CATEGORY" val="diagram"/>
  <p:tag name="KSO_WM_TEMPLATE_INDEX" val="20213338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8d3c44fd57f14d6b8003b73aa65fd81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d94ca13454f343b09a4251864b7e8327"/>
  <p:tag name="KSO_WM_UNIT_TEXT_FILL_FORE_SCHEMECOLOR_INDEX_BRIGHTNESS" val="0"/>
  <p:tag name="KSO_WM_UNIT_TEXT_FILL_FORE_SCHEMECOLOR_INDEX" val="13"/>
  <p:tag name="KSO_WM_UNIT_TEXT_FILL_TYPE" val="1"/>
  <p:tag name="KSO_WM_TEMPLATE_ASSEMBLE_XID" val="60656eb44054ed1e2fb7fe89"/>
  <p:tag name="KSO_WM_TEMPLATE_ASSEMBLE_GROUPID" val="60656eb44054ed1e2fb7fe89"/>
</p:tagLst>
</file>

<file path=ppt/tags/tag152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的表达观点，往往事半功倍。当您的内容到达这个限度时，或许已经不纯粹作用于演示，极大可能运用于阅读领域；无论是传播观点、知识分享还是汇报工作，内容的详尽固然重要，但请一定注意信息框架的清晰，这样才能使内容层次分明，页面简洁易读。如果您的内容确实非常重要又难以精简，也请使用分段处理，对内容进行简单的梳理和提炼，这样会使逻辑框架相对清晰。为了能让您有更直观的字数感受，并进一步方便使用，我们设置了文本的最大限度，当您输入的文字到这里时，已濒临页面容纳内容的上限，若还有更多内容，请酌情缩小字号，但我们不建议您的文本字号小于14磅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3338_1*f*1"/>
  <p:tag name="KSO_WM_TEMPLATE_CATEGORY" val="diagram"/>
  <p:tag name="KSO_WM_TEMPLATE_INDEX" val="20213338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473"/>
  <p:tag name="KSO_WM_UNIT_SHOW_EDIT_AREA_INDICATION" val="1"/>
  <p:tag name="KSO_WM_CHIP_GROUPID" val="5e6b05596848fb12bee65ac8"/>
  <p:tag name="KSO_WM_CHIP_XID" val="5e6b05596848fb12bee65aca"/>
  <p:tag name="KSO_WM_UNIT_DEC_AREA_ID" val="1607fdc783e348d5a14c13b568bc816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38fc0f17d5764094ab3d4318a156043b"/>
  <p:tag name="KSO_WM_UNIT_TEXT_FILL_FORE_SCHEMECOLOR_INDEX_BRIGHTNESS" val="0.25"/>
  <p:tag name="KSO_WM_UNIT_TEXT_FILL_FORE_SCHEMECOLOR_INDEX" val="13"/>
  <p:tag name="KSO_WM_UNIT_TEXT_FILL_TYPE" val="1"/>
  <p:tag name="KSO_WM_TEMPLATE_ASSEMBLE_XID" val="60656eb44054ed1e2fb7fe89"/>
  <p:tag name="KSO_WM_TEMPLATE_ASSEMBLE_GROUPID" val="60656eb44054ed1e2fb7fe89"/>
</p:tagLst>
</file>

<file path=ppt/tags/tag153.xml><?xml version="1.0" encoding="utf-8"?>
<p:tagLst xmlns:p="http://schemas.openxmlformats.org/presentationml/2006/main">
  <p:tag name="KSO_WM_BEAUTIFY_FLAG" val="#wm#"/>
  <p:tag name="KSO_WM_TEMPLATE_CATEGORY" val="diagram"/>
  <p:tag name="KSO_WM_TEMPLATE_INDEX" val="20213338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14:54&quot;,&quot;maxSize&quot;:{&quot;size1&quot;:26.7},&quot;minSize&quot;:{&quot;size1&quot;:17.8},&quot;normalSize&quot;:{&quot;size1&quot;:17.8},&quot;subLayout&quot;:[{&quot;id&quot;:&quot;2021-04-01T15:14:54&quot;,&quot;margin&quot;:{&quot;bottom&quot;:0,&quot;left&quot;:1.6929999589920044,&quot;right&quot;:1.6929999589920044,&quot;top&quot;:1.6929999589920044},&quot;type&quot;:0},{&quot;id&quot;:&quot;2021-04-01T15:14:54&quot;,&quot;margin&quot;:{&quot;bottom&quot;:1.6929999589920044,&quot;left&quot;:1.6929999589920044,&quot;right&quot;:1.6929999589920044,&quot;top&quot;:0.847000002861023},&quot;type&quot;:0}],&quot;type&quot;:0}"/>
  <p:tag name="KSO_WM_SLIDE_BACKGROUND" val="[&quot;general&quot;]"/>
  <p:tag name="KSO_WM_SLIDE_RATIO" val="1.777778"/>
  <p:tag name="KSO_WM_SLIDE_CAN_ADD_NAVIGATION" val="1"/>
  <p:tag name="KSO_WM_SLIDE_ID" val="diagram20213338_1"/>
  <p:tag name="KSO_WM_TEMPLATE_SUBCATEGORY" val="21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1"/>
  <p:tag name="KSO_WM_SLIDE_SIZE" val="864*396"/>
  <p:tag name="KSO_WM_SLIDE_POSITION" val="48*48"/>
  <p:tag name="KSO_WM_TAG_VERSION" val="1.0"/>
  <p:tag name="KSO_WM_SLIDE_LAYOUT" val="a_f"/>
  <p:tag name="KSO_WM_SLIDE_LAYOUT_CNT" val="1_1"/>
  <p:tag name="KSO_WM_CHIP_FILLPROP" val="[[{&quot;text_align&quot;:&quot;lt&quot;,&quot;text_direction&quot;:&quot;horizontal&quot;,&quot;support_big_font&quot;:false,&quot;fill_id&quot;:&quot;fbc1d1c81b9c4bca8f09873cfc4ac6db&quot;,&quot;fill_align&quot;:&quot;lt&quot;,&quot;chip_types&quot;:[&quot;header&quot;]},{&quot;text_align&quot;:&quot;lt&quot;,&quot;text_direction&quot;:&quot;horizontal&quot;,&quot;support_big_font&quot;:false,&quot;fill_id&quot;:&quot;736496b0653343f1bfd4c6dc9c47e1b4&quot;,&quot;fill_align&quot;:&quot;lt&quot;,&quot;chip_types&quot;:[&quot;text&quot;]}],[{&quot;text_align&quot;:&quot;lt&quot;,&quot;text_direction&quot;:&quot;horizontal&quot;,&quot;support_big_font&quot;:false,&quot;fill_id&quot;:&quot;fbc1d1c81b9c4bca8f09873cfc4ac6db&quot;,&quot;fill_align&quot;:&quot;lt&quot;,&quot;chip_types&quot;:[&quot;header&quot;]},{&quot;text_align&quot;:&quot;lm&quot;,&quot;text_direction&quot;:&quot;horizontal&quot;,&quot;support_features&quot;:[&quot;collage&quot;,&quot;carousel&quot;],&quot;support_big_font&quot;:false,&quot;fill_id&quot;:&quot;736496b0653343f1bfd4c6dc9c47e1b4&quot;,&quot;fill_align&quot;:&quot;cm&quot;,&quot;chip_types&quot;:[&quot;diagram&quot;,&quot;pictext&quot;,&quot;picture&quot;,&quot;chart&quot;,&quot;table&quot;,&quot;video&quot;]}]]"/>
  <p:tag name="KSO_WM_CHIP_GROUPID" val="5f5ee1ca4d6848d78f644aec"/>
  <p:tag name="KSO_WM_CHIP_XID" val="5f696419553136823a5e6172"/>
  <p:tag name="FIXED_XID_TMP" val="5f5ee1ca4d6848d78f644aec"/>
  <p:tag name="KSO_WM_CHIP_DECFILLPROP" val="[]"/>
  <p:tag name="KSO_WM_SLIDE_BK_DARK_LIGHT" val=""/>
  <p:tag name="KSO_WM_SLIDE_BACKGROUND_TYPE" val="general"/>
  <p:tag name="KSO_WM_SLIDE_SUPPORT_FEATURE_TYPE" val="0"/>
  <p:tag name="KSO_WM_TEMPLATE_ASSEMBLE_XID" val="60656eb44054ed1e2fb7fe89"/>
  <p:tag name="KSO_WM_TEMPLATE_ASSEMBLE_GROUPID" val="60656eb44054ed1e2fb7fe89"/>
  <p:tag name="KSO_WM_SPECIAL_SOURCE" val="bdnull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TYPE" val="y"/>
  <p:tag name="KSO_WM_UNIT_INDEX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2"/>
  <p:tag name="KSO_WM_UNIT_LAYERLEVEL" val="1"/>
  <p:tag name="KSO_WM_TAG_VERSION" val="1.0"/>
  <p:tag name="KSO_WM_BEAUTIFY_FLAG" val="#wm#"/>
  <p:tag name="KSO_WM_UNIT_TYPE" val="y"/>
  <p:tag name="KSO_WM_UNIT_INDEX" val="2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3"/>
  <p:tag name="KSO_WM_UNIT_LAYERLEVEL" val="1"/>
  <p:tag name="KSO_WM_TAG_VERSION" val="1.0"/>
  <p:tag name="KSO_WM_BEAUTIFY_FLAG" val="#wm#"/>
  <p:tag name="KSO_WM_UNIT_TYPE" val="y"/>
  <p:tag name="KSO_WM_UNIT_INDEX" val="3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4"/>
  <p:tag name="KSO_WM_UNIT_LAYERLEVEL" val="1"/>
  <p:tag name="KSO_WM_TAG_VERSION" val="1.0"/>
  <p:tag name="KSO_WM_BEAUTIFY_FLAG" val="#wm#"/>
  <p:tag name="KSO_WM_UNIT_TYPE" val="y"/>
  <p:tag name="KSO_WM_UNIT_INDEX" val="4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5"/>
  <p:tag name="KSO_WM_UNIT_LAYERLEVEL" val="1"/>
  <p:tag name="KSO_WM_TAG_VERSION" val="1.0"/>
  <p:tag name="KSO_WM_BEAUTIFY_FLAG" val="#wm#"/>
  <p:tag name="KSO_WM_UNIT_TYPE" val="y"/>
  <p:tag name="KSO_WM_UNIT_INDEX" val="5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6"/>
  <p:tag name="KSO_WM_UNIT_LAYERLEVEL" val="1"/>
  <p:tag name="KSO_WM_TAG_VERSION" val="1.0"/>
  <p:tag name="KSO_WM_BEAUTIFY_FLAG" val="#wm#"/>
  <p:tag name="KSO_WM_UNIT_TYPE" val="y"/>
  <p:tag name="KSO_WM_UNIT_INDEX" val="6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SLIDE_BK_DARK_LIGHT" val="2"/>
  <p:tag name="KSO_WM_UNIT_BK_DARK_LIGHT" val="2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SLIDE_BK_DARK_LIGHT" val="2"/>
  <p:tag name="KSO_WM_UNIT_BK_DARK_LIGHT" val="2"/>
</p:tagLst>
</file>

<file path=ppt/tags/tag92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F5F5F8"/>
      </a:dk2>
      <a:lt2>
        <a:srgbClr val="FFFFFF"/>
      </a:lt2>
      <a:accent1>
        <a:srgbClr val="577CCE"/>
      </a:accent1>
      <a:accent2>
        <a:srgbClr val="5999AF"/>
      </a:accent2>
      <a:accent3>
        <a:srgbClr val="5BA080"/>
      </a:accent3>
      <a:accent4>
        <a:srgbClr val="8BAA69"/>
      </a:accent4>
      <a:accent5>
        <a:srgbClr val="D6B250"/>
      </a:accent5>
      <a:accent6>
        <a:srgbClr val="E79647"/>
      </a:accent6>
      <a:hlink>
        <a:srgbClr val="0000FF"/>
      </a:hlink>
      <a:folHlink>
        <a:srgbClr val="FF00FF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E8EEF2"/>
    </a:dk2>
    <a:lt2>
      <a:srgbClr val="F9FAFB"/>
    </a:lt2>
    <a:accent1>
      <a:srgbClr val="2B4663"/>
    </a:accent1>
    <a:accent2>
      <a:srgbClr val="5C7885"/>
    </a:accent2>
    <a:accent3>
      <a:srgbClr val="94ACBC"/>
    </a:accent3>
    <a:accent4>
      <a:srgbClr val="B9CAE1"/>
    </a:accent4>
    <a:accent5>
      <a:srgbClr val="97ABBD"/>
    </a:accent5>
    <a:accent6>
      <a:srgbClr val="3B606F"/>
    </a:accent6>
    <a:hlink>
      <a:srgbClr val="5FCBFB"/>
    </a:hlink>
    <a:folHlink>
      <a:srgbClr val="B759BC"/>
    </a:folHlink>
  </a:clrScheme>
</a:themeOverride>
</file>

<file path=ppt/theme/themeOverride2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E8EEF2"/>
    </a:dk2>
    <a:lt2>
      <a:srgbClr val="F9FAFB"/>
    </a:lt2>
    <a:accent1>
      <a:srgbClr val="2B4663"/>
    </a:accent1>
    <a:accent2>
      <a:srgbClr val="5C7885"/>
    </a:accent2>
    <a:accent3>
      <a:srgbClr val="94ACBC"/>
    </a:accent3>
    <a:accent4>
      <a:srgbClr val="B9CAE1"/>
    </a:accent4>
    <a:accent5>
      <a:srgbClr val="97ABBD"/>
    </a:accent5>
    <a:accent6>
      <a:srgbClr val="3B606F"/>
    </a:accent6>
    <a:hlink>
      <a:srgbClr val="5FCBFB"/>
    </a:hlink>
    <a:folHlink>
      <a:srgbClr val="B759BC"/>
    </a:folHlink>
  </a:clrScheme>
</a:themeOverride>
</file>

<file path=ppt/theme/themeOverride3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E8EEF2"/>
    </a:dk2>
    <a:lt2>
      <a:srgbClr val="F9FAFB"/>
    </a:lt2>
    <a:accent1>
      <a:srgbClr val="2B4663"/>
    </a:accent1>
    <a:accent2>
      <a:srgbClr val="5C7885"/>
    </a:accent2>
    <a:accent3>
      <a:srgbClr val="94ACBC"/>
    </a:accent3>
    <a:accent4>
      <a:srgbClr val="B9CAE1"/>
    </a:accent4>
    <a:accent5>
      <a:srgbClr val="97ABBD"/>
    </a:accent5>
    <a:accent6>
      <a:srgbClr val="3B606F"/>
    </a:accent6>
    <a:hlink>
      <a:srgbClr val="5FCBFB"/>
    </a:hlink>
    <a:folHlink>
      <a:srgbClr val="B759BC"/>
    </a:folHlink>
  </a:clrScheme>
</a:themeOverride>
</file>

<file path=ppt/theme/themeOverride4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E8EEF2"/>
    </a:dk2>
    <a:lt2>
      <a:srgbClr val="F9FAFB"/>
    </a:lt2>
    <a:accent1>
      <a:srgbClr val="2B4663"/>
    </a:accent1>
    <a:accent2>
      <a:srgbClr val="5C7885"/>
    </a:accent2>
    <a:accent3>
      <a:srgbClr val="94ACBC"/>
    </a:accent3>
    <a:accent4>
      <a:srgbClr val="B9CAE1"/>
    </a:accent4>
    <a:accent5>
      <a:srgbClr val="97ABBD"/>
    </a:accent5>
    <a:accent6>
      <a:srgbClr val="3B606F"/>
    </a:accent6>
    <a:hlink>
      <a:srgbClr val="5FCBFB"/>
    </a:hlink>
    <a:folHlink>
      <a:srgbClr val="B759BC"/>
    </a:folHlink>
  </a:clrScheme>
</a:themeOverride>
</file>

<file path=ppt/theme/themeOverride5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E8EEF2"/>
    </a:dk2>
    <a:lt2>
      <a:srgbClr val="F9FAFB"/>
    </a:lt2>
    <a:accent1>
      <a:srgbClr val="2B4663"/>
    </a:accent1>
    <a:accent2>
      <a:srgbClr val="5C7885"/>
    </a:accent2>
    <a:accent3>
      <a:srgbClr val="94ACBC"/>
    </a:accent3>
    <a:accent4>
      <a:srgbClr val="B9CAE1"/>
    </a:accent4>
    <a:accent5>
      <a:srgbClr val="97ABBD"/>
    </a:accent5>
    <a:accent6>
      <a:srgbClr val="3B606F"/>
    </a:accent6>
    <a:hlink>
      <a:srgbClr val="5FCBFB"/>
    </a:hlink>
    <a:folHlink>
      <a:srgbClr val="B759B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425</Words>
  <Application>WPS 文字</Application>
  <PresentationFormat>宽屏</PresentationFormat>
  <Paragraphs>40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</vt:i4>
      </vt:variant>
    </vt:vector>
  </HeadingPairs>
  <TitlesOfParts>
    <vt:vector size="23" baseType="lpstr">
      <vt:lpstr>Arial</vt:lpstr>
      <vt:lpstr>方正书宋_GBK</vt:lpstr>
      <vt:lpstr>Wingdings</vt:lpstr>
      <vt:lpstr>微软雅黑</vt:lpstr>
      <vt:lpstr>Times New Roman</vt:lpstr>
      <vt:lpstr>汉仪中楷简</vt:lpstr>
      <vt:lpstr>汉仪楷体简</vt:lpstr>
      <vt:lpstr>Wingdings</vt:lpstr>
      <vt:lpstr>Segoe UI</vt:lpstr>
      <vt:lpstr>苹方-简</vt:lpstr>
      <vt:lpstr>宋体</vt:lpstr>
      <vt:lpstr>Arial Unicode MS</vt:lpstr>
      <vt:lpstr>Calibri</vt:lpstr>
      <vt:lpstr>汉仪书宋二KW</vt:lpstr>
      <vt:lpstr>Calibri Light</vt:lpstr>
      <vt:lpstr>Helvetica Neue</vt:lpstr>
      <vt:lpstr>Office 主题</vt:lpstr>
      <vt:lpstr>1_Office 主题​​</vt:lpstr>
      <vt:lpstr>项目设计与开发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xue-bojin</dc:creator>
  <cp:lastModifiedBy>xue-bojin</cp:lastModifiedBy>
  <cp:revision>20</cp:revision>
  <dcterms:created xsi:type="dcterms:W3CDTF">2022-05-30T12:54:25Z</dcterms:created>
  <dcterms:modified xsi:type="dcterms:W3CDTF">2022-05-30T12:54:25Z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2052-3.9.3.6359</vt:lpwstr>
  </property>
</Properties>
</file>

<file path=docProps/thumbnail.jpeg>
</file>